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48"/>
  </p:notesMasterIdLst>
  <p:sldIdLst>
    <p:sldId id="323" r:id="rId2"/>
    <p:sldId id="257" r:id="rId3"/>
    <p:sldId id="308" r:id="rId4"/>
    <p:sldId id="319" r:id="rId5"/>
    <p:sldId id="320" r:id="rId6"/>
    <p:sldId id="321" r:id="rId7"/>
    <p:sldId id="317" r:id="rId8"/>
    <p:sldId id="300" r:id="rId9"/>
    <p:sldId id="260" r:id="rId10"/>
    <p:sldId id="259" r:id="rId11"/>
    <p:sldId id="278" r:id="rId12"/>
    <p:sldId id="262" r:id="rId13"/>
    <p:sldId id="265" r:id="rId14"/>
    <p:sldId id="264" r:id="rId15"/>
    <p:sldId id="277" r:id="rId16"/>
    <p:sldId id="266" r:id="rId17"/>
    <p:sldId id="270" r:id="rId18"/>
    <p:sldId id="274" r:id="rId19"/>
    <p:sldId id="273" r:id="rId20"/>
    <p:sldId id="272" r:id="rId21"/>
    <p:sldId id="261" r:id="rId22"/>
    <p:sldId id="271" r:id="rId23"/>
    <p:sldId id="276" r:id="rId24"/>
    <p:sldId id="267" r:id="rId25"/>
    <p:sldId id="268" r:id="rId26"/>
    <p:sldId id="302" r:id="rId27"/>
    <p:sldId id="263" r:id="rId28"/>
    <p:sldId id="279" r:id="rId29"/>
    <p:sldId id="280" r:id="rId30"/>
    <p:sldId id="285" r:id="rId31"/>
    <p:sldId id="301" r:id="rId32"/>
    <p:sldId id="288" r:id="rId33"/>
    <p:sldId id="282" r:id="rId34"/>
    <p:sldId id="287" r:id="rId35"/>
    <p:sldId id="292" r:id="rId36"/>
    <p:sldId id="304" r:id="rId37"/>
    <p:sldId id="305" r:id="rId38"/>
    <p:sldId id="327" r:id="rId39"/>
    <p:sldId id="332" r:id="rId40"/>
    <p:sldId id="330" r:id="rId41"/>
    <p:sldId id="333" r:id="rId42"/>
    <p:sldId id="331" r:id="rId43"/>
    <p:sldId id="334" r:id="rId44"/>
    <p:sldId id="294" r:id="rId45"/>
    <p:sldId id="293" r:id="rId46"/>
    <p:sldId id="30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1A1E"/>
    <a:srgbClr val="8F0C11"/>
    <a:srgbClr val="ED1A23"/>
    <a:srgbClr val="F11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7B6C4-56EE-4629-86D6-AB0027D973FC}" v="201" dt="2024-07-01T15:01:57.214"/>
    <p1510:client id="{762A7474-D991-DE45-9A26-65E93DDFF402}" v="2575" dt="2024-07-01T15:01:28.934"/>
    <p1510:client id="{83C063F2-DCEB-47CC-B0B4-DE37C92DCDA1}" v="1" dt="2024-07-01T08:02:43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83C063F2-DCEB-47CC-B0B4-DE37C92DCDA1}"/>
    <pc:docChg chg="modSld">
      <pc:chgData name="Guest User" userId="" providerId="Windows Live" clId="Web-{83C063F2-DCEB-47CC-B0B4-DE37C92DCDA1}" dt="2024-07-01T08:02:43.138" v="0"/>
      <pc:docMkLst>
        <pc:docMk/>
      </pc:docMkLst>
      <pc:sldChg chg="modTransition">
        <pc:chgData name="Guest User" userId="" providerId="Windows Live" clId="Web-{83C063F2-DCEB-47CC-B0B4-DE37C92DCDA1}" dt="2024-07-01T08:02:43.138" v="0"/>
        <pc:sldMkLst>
          <pc:docMk/>
          <pc:sldMk cId="2522127908" sldId="258"/>
        </pc:sldMkLst>
      </pc:sldChg>
    </pc:docChg>
  </pc:docChgLst>
  <pc:docChgLst>
    <pc:chgData name="Ganesh Mahalawat" userId="c38ba336a7c44f15" providerId="LiveId" clId="{0C17B6C4-56EE-4629-86D6-AB0027D973FC}"/>
    <pc:docChg chg="undo redo custSel addSld modSld sldOrd modMainMaster">
      <pc:chgData name="Ganesh Mahalawat" userId="c38ba336a7c44f15" providerId="LiveId" clId="{0C17B6C4-56EE-4629-86D6-AB0027D973FC}" dt="2024-07-01T15:01:57.214" v="208" actId="1076"/>
      <pc:docMkLst>
        <pc:docMk/>
      </pc:docMkLst>
      <pc:sldChg chg="addSp delSp modSp mod">
        <pc:chgData name="Ganesh Mahalawat" userId="c38ba336a7c44f15" providerId="LiveId" clId="{0C17B6C4-56EE-4629-86D6-AB0027D973FC}" dt="2024-07-01T14:51:45.548" v="200" actId="20577"/>
        <pc:sldMkLst>
          <pc:docMk/>
          <pc:sldMk cId="3079186016" sldId="257"/>
        </pc:sldMkLst>
        <pc:spChg chg="del mod">
          <ac:chgData name="Ganesh Mahalawat" userId="c38ba336a7c44f15" providerId="LiveId" clId="{0C17B6C4-56EE-4629-86D6-AB0027D973FC}" dt="2024-07-01T14:37:23.629" v="123" actId="478"/>
          <ac:spMkLst>
            <pc:docMk/>
            <pc:sldMk cId="3079186016" sldId="257"/>
            <ac:spMk id="9" creationId="{9326CD31-0B36-D8C9-3DF5-3BAB5056DCEF}"/>
          </ac:spMkLst>
        </pc:spChg>
        <pc:spChg chg="mod">
          <ac:chgData name="Ganesh Mahalawat" userId="c38ba336a7c44f15" providerId="LiveId" clId="{0C17B6C4-56EE-4629-86D6-AB0027D973FC}" dt="2024-07-01T14:45:08.963" v="166" actId="255"/>
          <ac:spMkLst>
            <pc:docMk/>
            <pc:sldMk cId="3079186016" sldId="257"/>
            <ac:spMk id="10" creationId="{60ABC688-9763-ABB8-8803-35A66A468811}"/>
          </ac:spMkLst>
        </pc:spChg>
        <pc:spChg chg="mod">
          <ac:chgData name="Ganesh Mahalawat" userId="c38ba336a7c44f15" providerId="LiveId" clId="{0C17B6C4-56EE-4629-86D6-AB0027D973FC}" dt="2024-07-01T14:51:45.548" v="200" actId="20577"/>
          <ac:spMkLst>
            <pc:docMk/>
            <pc:sldMk cId="3079186016" sldId="257"/>
            <ac:spMk id="11" creationId="{7B1A620D-A8C2-D262-A8AC-B3CCB08B3E70}"/>
          </ac:spMkLst>
        </pc:spChg>
        <pc:picChg chg="del">
          <ac:chgData name="Ganesh Mahalawat" userId="c38ba336a7c44f15" providerId="LiveId" clId="{0C17B6C4-56EE-4629-86D6-AB0027D973FC}" dt="2024-07-01T14:14:51.320" v="46" actId="21"/>
          <ac:picMkLst>
            <pc:docMk/>
            <pc:sldMk cId="3079186016" sldId="257"/>
            <ac:picMk id="3" creationId="{AA530FB0-229B-ED30-0B15-6925DECA1963}"/>
          </ac:picMkLst>
        </pc:picChg>
        <pc:picChg chg="add mod">
          <ac:chgData name="Ganesh Mahalawat" userId="c38ba336a7c44f15" providerId="LiveId" clId="{0C17B6C4-56EE-4629-86D6-AB0027D973FC}" dt="2024-07-01T14:45:13.557" v="167" actId="1076"/>
          <ac:picMkLst>
            <pc:docMk/>
            <pc:sldMk cId="3079186016" sldId="257"/>
            <ac:picMk id="4" creationId="{81E1D638-D293-8B9B-F030-09E20A7AEFB6}"/>
          </ac:picMkLst>
        </pc:picChg>
      </pc:sldChg>
      <pc:sldChg chg="addSp delSp modSp mod setBg setClrOvrMap delDesignElem">
        <pc:chgData name="Ganesh Mahalawat" userId="c38ba336a7c44f15" providerId="LiveId" clId="{0C17B6C4-56EE-4629-86D6-AB0027D973FC}" dt="2024-07-01T14:20:01.241" v="82" actId="26606"/>
        <pc:sldMkLst>
          <pc:docMk/>
          <pc:sldMk cId="2522127908" sldId="258"/>
        </pc:sldMkLst>
        <pc:spChg chg="mo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2" creationId="{1F04488C-0093-EA09-8253-0673FF15CD45}"/>
          </ac:spMkLst>
        </pc:spChg>
        <pc:spChg chg="add del">
          <ac:chgData name="Ganesh Mahalawat" userId="c38ba336a7c44f15" providerId="LiveId" clId="{0C17B6C4-56EE-4629-86D6-AB0027D973FC}" dt="2024-07-01T14:19:09.294" v="75" actId="26606"/>
          <ac:spMkLst>
            <pc:docMk/>
            <pc:sldMk cId="2522127908" sldId="258"/>
            <ac:spMk id="7" creationId="{27577DEC-D9A5-404D-9789-702F4319BEC8}"/>
          </ac:spMkLst>
        </pc:spChg>
        <pc:spChg chg="add del">
          <ac:chgData name="Ganesh Mahalawat" userId="c38ba336a7c44f15" providerId="LiveId" clId="{0C17B6C4-56EE-4629-86D6-AB0027D973FC}" dt="2024-07-01T14:16:00.479" v="49" actId="26606"/>
          <ac:spMkLst>
            <pc:docMk/>
            <pc:sldMk cId="2522127908" sldId="258"/>
            <ac:spMk id="20" creationId="{DD6BC9EB-F181-48AB-BCA2-3D1DB20D2D87}"/>
          </ac:spMkLst>
        </pc:spChg>
        <pc:spChg chg="add del">
          <ac:chgData name="Ganesh Mahalawat" userId="c38ba336a7c44f15" providerId="LiveId" clId="{0C17B6C4-56EE-4629-86D6-AB0027D973FC}" dt="2024-07-01T14:16:00.479" v="49" actId="26606"/>
          <ac:spMkLst>
            <pc:docMk/>
            <pc:sldMk cId="2522127908" sldId="258"/>
            <ac:spMk id="22" creationId="{D33AAA80-39DC-4020-9BFF-0718F35C7661}"/>
          </ac:spMkLst>
        </pc:spChg>
        <pc:spChg chg="add del">
          <ac:chgData name="Ganesh Mahalawat" userId="c38ba336a7c44f15" providerId="LiveId" clId="{0C17B6C4-56EE-4629-86D6-AB0027D973FC}" dt="2024-07-01T14:16:00.479" v="49" actId="26606"/>
          <ac:spMkLst>
            <pc:docMk/>
            <pc:sldMk cId="2522127908" sldId="258"/>
            <ac:spMk id="26" creationId="{1177F295-741F-4EFF-B0CA-BE69295ADA07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28" creationId="{C310626D-5743-49D4-8F7D-88C4F8F05774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30" creationId="{3C195FC1-B568-4C72-9902-34CB35DDD7A1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32" creationId="{EF2BDF77-362C-43F0-8CBB-A969EC2AE0C4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34" creationId="{4BE96B01-3929-432D-B8C2-ADBCB74C2EF4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36" creationId="{2A6FCDE6-CDE2-4C51-B18E-A95CFB679714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38" creationId="{9D2E8756-2465-473A-BA2A-2DB1D6224745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43" creationId="{9179DE42-5613-4B35-A1E6-6CCBAA13C743}"/>
          </ac:spMkLst>
        </pc:spChg>
        <pc:spChg chg="add del">
          <ac:chgData name="Ganesh Mahalawat" userId="c38ba336a7c44f15" providerId="LiveId" clId="{0C17B6C4-56EE-4629-86D6-AB0027D973FC}" dt="2024-07-01T14:18:03.546" v="68"/>
          <ac:spMkLst>
            <pc:docMk/>
            <pc:sldMk cId="2522127908" sldId="258"/>
            <ac:spMk id="46" creationId="{52FB45E9-914E-4471-AC87-E475CD51767D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62" creationId="{9179DE42-5613-4B35-A1E6-6CCBAA13C743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65" creationId="{52FB45E9-914E-4471-AC87-E475CD51767D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66" creationId="{C310626D-5743-49D4-8F7D-88C4F8F05774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67" creationId="{3C195FC1-B568-4C72-9902-34CB35DDD7A1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68" creationId="{EF2BDF77-362C-43F0-8CBB-A969EC2AE0C4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69" creationId="{4BE96B01-3929-432D-B8C2-ADBCB74C2EF4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70" creationId="{2A6FCDE6-CDE2-4C51-B18E-A95CFB679714}"/>
          </ac:spMkLst>
        </pc:spChg>
        <pc:spChg chg="add del">
          <ac:chgData name="Ganesh Mahalawat" userId="c38ba336a7c44f15" providerId="LiveId" clId="{0C17B6C4-56EE-4629-86D6-AB0027D973FC}" dt="2024-07-01T14:19:22.433" v="77" actId="26606"/>
          <ac:spMkLst>
            <pc:docMk/>
            <pc:sldMk cId="2522127908" sldId="258"/>
            <ac:spMk id="71" creationId="{9D2E8756-2465-473A-BA2A-2DB1D6224745}"/>
          </ac:spMkLst>
        </pc:spChg>
        <pc:spChg chg="add del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75" creationId="{27577DEC-D9A5-404D-9789-702F4319BEC8}"/>
          </ac:spMkLst>
        </pc:spChg>
        <pc:spChg chg="add del">
          <ac:chgData name="Ganesh Mahalawat" userId="c38ba336a7c44f15" providerId="LiveId" clId="{0C17B6C4-56EE-4629-86D6-AB0027D973FC}" dt="2024-07-01T14:20:01.226" v="81" actId="26606"/>
          <ac:spMkLst>
            <pc:docMk/>
            <pc:sldMk cId="2522127908" sldId="258"/>
            <ac:spMk id="98" creationId="{27577DEC-D9A5-404D-9789-702F4319BEC8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04" creationId="{52FB45E9-914E-4471-AC87-E475CD51767D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06" creationId="{C310626D-5743-49D4-8F7D-88C4F8F05774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08" creationId="{3C195FC1-B568-4C72-9902-34CB35DDD7A1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10" creationId="{EF2BDF77-362C-43F0-8CBB-A969EC2AE0C4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12" creationId="{4BE96B01-3929-432D-B8C2-ADBCB74C2EF4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13" creationId="{9179DE42-5613-4B35-A1E6-6CCBAA13C743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14" creationId="{2A6FCDE6-CDE2-4C51-B18E-A95CFB679714}"/>
          </ac:spMkLst>
        </pc:spChg>
        <pc:spChg chg="add">
          <ac:chgData name="Ganesh Mahalawat" userId="c38ba336a7c44f15" providerId="LiveId" clId="{0C17B6C4-56EE-4629-86D6-AB0027D973FC}" dt="2024-07-01T14:20:01.241" v="82" actId="26606"/>
          <ac:spMkLst>
            <pc:docMk/>
            <pc:sldMk cId="2522127908" sldId="258"/>
            <ac:spMk id="116" creationId="{9D2E8756-2465-473A-BA2A-2DB1D6224745}"/>
          </ac:spMkLst>
        </pc:spChg>
        <pc:grpChg chg="add del">
          <ac:chgData name="Ganesh Mahalawat" userId="c38ba336a7c44f15" providerId="LiveId" clId="{0C17B6C4-56EE-4629-86D6-AB0027D973FC}" dt="2024-07-01T14:19:09.294" v="75" actId="26606"/>
          <ac:grpSpMkLst>
            <pc:docMk/>
            <pc:sldMk cId="2522127908" sldId="258"/>
            <ac:grpSpMk id="5" creationId="{28460BD8-AE3F-4AC9-9D0B-717052AA5D3A}"/>
          </ac:grpSpMkLst>
        </pc:grpChg>
        <pc:grpChg chg="add del">
          <ac:chgData name="Ganesh Mahalawat" userId="c38ba336a7c44f15" providerId="LiveId" clId="{0C17B6C4-56EE-4629-86D6-AB0027D973FC}" dt="2024-07-01T14:16:00.479" v="49" actId="26606"/>
          <ac:grpSpMkLst>
            <pc:docMk/>
            <pc:sldMk cId="2522127908" sldId="258"/>
            <ac:grpSpMk id="8" creationId="{28460BD8-AE3F-4AC9-9D0B-717052AA5D3A}"/>
          </ac:grpSpMkLst>
        </pc:grpChg>
        <pc:grpChg chg="add del">
          <ac:chgData name="Ganesh Mahalawat" userId="c38ba336a7c44f15" providerId="LiveId" clId="{0C17B6C4-56EE-4629-86D6-AB0027D973FC}" dt="2024-07-01T14:19:09.294" v="75" actId="26606"/>
          <ac:grpSpMkLst>
            <pc:docMk/>
            <pc:sldMk cId="2522127908" sldId="258"/>
            <ac:grpSpMk id="19" creationId="{CEEA9366-CEA8-4F23-B065-4337F0D836FE}"/>
          </ac:grpSpMkLst>
        </pc:grpChg>
        <pc:grpChg chg="add del">
          <ac:chgData name="Ganesh Mahalawat" userId="c38ba336a7c44f15" providerId="LiveId" clId="{0C17B6C4-56EE-4629-86D6-AB0027D973FC}" dt="2024-07-01T14:18:03.546" v="68"/>
          <ac:grpSpMkLst>
            <pc:docMk/>
            <pc:sldMk cId="2522127908" sldId="258"/>
            <ac:grpSpMk id="29" creationId="{76582886-877C-4AEC-A77F-8055EB9A0CF9}"/>
          </ac:grpSpMkLst>
        </pc:grpChg>
        <pc:grpChg chg="add del">
          <ac:chgData name="Ganesh Mahalawat" userId="c38ba336a7c44f15" providerId="LiveId" clId="{0C17B6C4-56EE-4629-86D6-AB0027D973FC}" dt="2024-07-01T14:19:22.433" v="77" actId="26606"/>
          <ac:grpSpMkLst>
            <pc:docMk/>
            <pc:sldMk cId="2522127908" sldId="258"/>
            <ac:grpSpMk id="52" creationId="{76582886-877C-4AEC-A77F-8055EB9A0CF9}"/>
          </ac:grpSpMkLst>
        </pc:grpChg>
        <pc:grpChg chg="add del">
          <ac:chgData name="Ganesh Mahalawat" userId="c38ba336a7c44f15" providerId="LiveId" clId="{0C17B6C4-56EE-4629-86D6-AB0027D973FC}" dt="2024-07-01T14:20:01.241" v="82" actId="26606"/>
          <ac:grpSpMkLst>
            <pc:docMk/>
            <pc:sldMk cId="2522127908" sldId="258"/>
            <ac:grpSpMk id="73" creationId="{28460BD8-AE3F-4AC9-9D0B-717052AA5D3A}"/>
          </ac:grpSpMkLst>
        </pc:grpChg>
        <pc:grpChg chg="add del">
          <ac:chgData name="Ganesh Mahalawat" userId="c38ba336a7c44f15" providerId="LiveId" clId="{0C17B6C4-56EE-4629-86D6-AB0027D973FC}" dt="2024-07-01T14:20:01.241" v="82" actId="26606"/>
          <ac:grpSpMkLst>
            <pc:docMk/>
            <pc:sldMk cId="2522127908" sldId="258"/>
            <ac:grpSpMk id="76" creationId="{CEEA9366-CEA8-4F23-B065-4337F0D836FE}"/>
          </ac:grpSpMkLst>
        </pc:grpChg>
        <pc:grpChg chg="add del">
          <ac:chgData name="Ganesh Mahalawat" userId="c38ba336a7c44f15" providerId="LiveId" clId="{0C17B6C4-56EE-4629-86D6-AB0027D973FC}" dt="2024-07-01T14:20:01.226" v="81" actId="26606"/>
          <ac:grpSpMkLst>
            <pc:docMk/>
            <pc:sldMk cId="2522127908" sldId="258"/>
            <ac:grpSpMk id="86" creationId="{28460BD8-AE3F-4AC9-9D0B-717052AA5D3A}"/>
          </ac:grpSpMkLst>
        </pc:grpChg>
        <pc:grpChg chg="add del">
          <ac:chgData name="Ganesh Mahalawat" userId="c38ba336a7c44f15" providerId="LiveId" clId="{0C17B6C4-56EE-4629-86D6-AB0027D973FC}" dt="2024-07-01T14:20:01.226" v="81" actId="26606"/>
          <ac:grpSpMkLst>
            <pc:docMk/>
            <pc:sldMk cId="2522127908" sldId="258"/>
            <ac:grpSpMk id="100" creationId="{CEEA9366-CEA8-4F23-B065-4337F0D836FE}"/>
          </ac:grpSpMkLst>
        </pc:grpChg>
        <pc:grpChg chg="add">
          <ac:chgData name="Ganesh Mahalawat" userId="c38ba336a7c44f15" providerId="LiveId" clId="{0C17B6C4-56EE-4629-86D6-AB0027D973FC}" dt="2024-07-01T14:20:01.241" v="82" actId="26606"/>
          <ac:grpSpMkLst>
            <pc:docMk/>
            <pc:sldMk cId="2522127908" sldId="258"/>
            <ac:grpSpMk id="111" creationId="{76582886-877C-4AEC-A77F-8055EB9A0CF9}"/>
          </ac:grpSpMkLst>
        </pc:grpChg>
        <pc:picChg chg="add del mod">
          <ac:chgData name="Ganesh Mahalawat" userId="c38ba336a7c44f15" providerId="LiveId" clId="{0C17B6C4-56EE-4629-86D6-AB0027D973FC}" dt="2024-07-01T14:19:29.043" v="79" actId="478"/>
          <ac:picMkLst>
            <pc:docMk/>
            <pc:sldMk cId="2522127908" sldId="258"/>
            <ac:picMk id="3" creationId="{AA530FB0-229B-ED30-0B15-6925DECA1963}"/>
          </ac:picMkLst>
        </pc:picChg>
        <pc:cxnChg chg="add del">
          <ac:chgData name="Ganesh Mahalawat" userId="c38ba336a7c44f15" providerId="LiveId" clId="{0C17B6C4-56EE-4629-86D6-AB0027D973FC}" dt="2024-07-01T14:16:00.479" v="49" actId="26606"/>
          <ac:cxnSpMkLst>
            <pc:docMk/>
            <pc:sldMk cId="2522127908" sldId="258"/>
            <ac:cxnSpMk id="24" creationId="{C9C5D90B-7EE3-4D26-AB7D-A5A3A6E11203}"/>
          </ac:cxnSpMkLst>
        </pc:cxnChg>
        <pc:cxnChg chg="add del">
          <ac:chgData name="Ganesh Mahalawat" userId="c38ba336a7c44f15" providerId="LiveId" clId="{0C17B6C4-56EE-4629-86D6-AB0027D973FC}" dt="2024-07-01T14:18:03.546" v="68"/>
          <ac:cxnSpMkLst>
            <pc:docMk/>
            <pc:sldMk cId="2522127908" sldId="258"/>
            <ac:cxnSpMk id="44" creationId="{EB898B32-3891-4C3A-8F58-C5969D2E9033}"/>
          </ac:cxnSpMkLst>
        </pc:cxnChg>
        <pc:cxnChg chg="add del">
          <ac:chgData name="Ganesh Mahalawat" userId="c38ba336a7c44f15" providerId="LiveId" clId="{0C17B6C4-56EE-4629-86D6-AB0027D973FC}" dt="2024-07-01T14:18:03.546" v="68"/>
          <ac:cxnSpMkLst>
            <pc:docMk/>
            <pc:sldMk cId="2522127908" sldId="258"/>
            <ac:cxnSpMk id="45" creationId="{4AE4806D-B8F9-4679-A68A-9BD21C01A301}"/>
          </ac:cxnSpMkLst>
        </pc:cxnChg>
        <pc:cxnChg chg="add del">
          <ac:chgData name="Ganesh Mahalawat" userId="c38ba336a7c44f15" providerId="LiveId" clId="{0C17B6C4-56EE-4629-86D6-AB0027D973FC}" dt="2024-07-01T14:19:22.433" v="77" actId="26606"/>
          <ac:cxnSpMkLst>
            <pc:docMk/>
            <pc:sldMk cId="2522127908" sldId="258"/>
            <ac:cxnSpMk id="63" creationId="{EB898B32-3891-4C3A-8F58-C5969D2E9033}"/>
          </ac:cxnSpMkLst>
        </pc:cxnChg>
        <pc:cxnChg chg="add del">
          <ac:chgData name="Ganesh Mahalawat" userId="c38ba336a7c44f15" providerId="LiveId" clId="{0C17B6C4-56EE-4629-86D6-AB0027D973FC}" dt="2024-07-01T14:19:22.433" v="77" actId="26606"/>
          <ac:cxnSpMkLst>
            <pc:docMk/>
            <pc:sldMk cId="2522127908" sldId="258"/>
            <ac:cxnSpMk id="64" creationId="{4AE4806D-B8F9-4679-A68A-9BD21C01A301}"/>
          </ac:cxnSpMkLst>
        </pc:cxnChg>
        <pc:cxnChg chg="add">
          <ac:chgData name="Ganesh Mahalawat" userId="c38ba336a7c44f15" providerId="LiveId" clId="{0C17B6C4-56EE-4629-86D6-AB0027D973FC}" dt="2024-07-01T14:20:01.241" v="82" actId="26606"/>
          <ac:cxnSpMkLst>
            <pc:docMk/>
            <pc:sldMk cId="2522127908" sldId="258"/>
            <ac:cxnSpMk id="102" creationId="{4AE4806D-B8F9-4679-A68A-9BD21C01A301}"/>
          </ac:cxnSpMkLst>
        </pc:cxnChg>
        <pc:cxnChg chg="add">
          <ac:chgData name="Ganesh Mahalawat" userId="c38ba336a7c44f15" providerId="LiveId" clId="{0C17B6C4-56EE-4629-86D6-AB0027D973FC}" dt="2024-07-01T14:20:01.241" v="82" actId="26606"/>
          <ac:cxnSpMkLst>
            <pc:docMk/>
            <pc:sldMk cId="2522127908" sldId="258"/>
            <ac:cxnSpMk id="115" creationId="{EB898B32-3891-4C3A-8F58-C5969D2E9033}"/>
          </ac:cxnSpMkLst>
        </pc:cxnChg>
      </pc:sldChg>
      <pc:sldChg chg="addSp delSp modSp mod setBg">
        <pc:chgData name="Ganesh Mahalawat" userId="c38ba336a7c44f15" providerId="LiveId" clId="{0C17B6C4-56EE-4629-86D6-AB0027D973FC}" dt="2024-07-01T14:35:02.599" v="115"/>
        <pc:sldMkLst>
          <pc:docMk/>
          <pc:sldMk cId="1698479990" sldId="259"/>
        </pc:sldMkLst>
        <pc:spChg chg="add del">
          <ac:chgData name="Ganesh Mahalawat" userId="c38ba336a7c44f15" providerId="LiveId" clId="{0C17B6C4-56EE-4629-86D6-AB0027D973FC}" dt="2024-07-01T14:18:47.272" v="70" actId="26606"/>
          <ac:spMkLst>
            <pc:docMk/>
            <pc:sldMk cId="1698479990" sldId="259"/>
            <ac:spMk id="7" creationId="{85C2136B-77EC-41E9-BDB6-58A4AE1429B7}"/>
          </ac:spMkLst>
        </pc:spChg>
        <pc:spChg chg="add del">
          <ac:chgData name="Ganesh Mahalawat" userId="c38ba336a7c44f15" providerId="LiveId" clId="{0C17B6C4-56EE-4629-86D6-AB0027D973FC}" dt="2024-07-01T14:18:47.272" v="70" actId="26606"/>
          <ac:spMkLst>
            <pc:docMk/>
            <pc:sldMk cId="1698479990" sldId="259"/>
            <ac:spMk id="13" creationId="{7FBCF2A6-1F18-4B68-B5D2-5B763ED4159A}"/>
          </ac:spMkLst>
        </pc:spChg>
        <pc:spChg chg="add del">
          <ac:chgData name="Ganesh Mahalawat" userId="c38ba336a7c44f15" providerId="LiveId" clId="{0C17B6C4-56EE-4629-86D6-AB0027D973FC}" dt="2024-07-01T14:18:47.272" v="70" actId="26606"/>
          <ac:spMkLst>
            <pc:docMk/>
            <pc:sldMk cId="1698479990" sldId="259"/>
            <ac:spMk id="15" creationId="{FF3A27FB-A693-4A75-951E-0C77CD98F032}"/>
          </ac:spMkLst>
        </pc:spChg>
        <pc:spChg chg="add del">
          <ac:chgData name="Ganesh Mahalawat" userId="c38ba336a7c44f15" providerId="LiveId" clId="{0C17B6C4-56EE-4629-86D6-AB0027D973FC}" dt="2024-07-01T14:18:51.467" v="72" actId="26606"/>
          <ac:spMkLst>
            <pc:docMk/>
            <pc:sldMk cId="1698479990" sldId="259"/>
            <ac:spMk id="17" creationId="{41DC778F-EF1A-4C1B-B1AD-BA37A74E5DD7}"/>
          </ac:spMkLst>
        </pc:spChg>
        <pc:spChg chg="add del">
          <ac:chgData name="Ganesh Mahalawat" userId="c38ba336a7c44f15" providerId="LiveId" clId="{0C17B6C4-56EE-4629-86D6-AB0027D973FC}" dt="2024-07-01T14:18:51.467" v="72" actId="26606"/>
          <ac:spMkLst>
            <pc:docMk/>
            <pc:sldMk cId="1698479990" sldId="259"/>
            <ac:spMk id="18" creationId="{613FCDB4-670C-4568-96EE-093382A9E682}"/>
          </ac:spMkLst>
        </pc:spChg>
        <pc:picChg chg="mod">
          <ac:chgData name="Ganesh Mahalawat" userId="c38ba336a7c44f15" providerId="LiveId" clId="{0C17B6C4-56EE-4629-86D6-AB0027D973FC}" dt="2024-07-01T14:18:51.468" v="73" actId="26606"/>
          <ac:picMkLst>
            <pc:docMk/>
            <pc:sldMk cId="1698479990" sldId="259"/>
            <ac:picMk id="2" creationId="{409A3CBE-45E8-0B41-75C2-435A6A54827C}"/>
          </ac:picMkLst>
        </pc:picChg>
        <pc:cxnChg chg="add del">
          <ac:chgData name="Ganesh Mahalawat" userId="c38ba336a7c44f15" providerId="LiveId" clId="{0C17B6C4-56EE-4629-86D6-AB0027D973FC}" dt="2024-07-01T14:18:47.272" v="70" actId="26606"/>
          <ac:cxnSpMkLst>
            <pc:docMk/>
            <pc:sldMk cId="1698479990" sldId="259"/>
            <ac:cxnSpMk id="9" creationId="{E55891F3-A5E2-4418-8950-25FA2B731209}"/>
          </ac:cxnSpMkLst>
        </pc:cxnChg>
        <pc:cxnChg chg="add del">
          <ac:chgData name="Ganesh Mahalawat" userId="c38ba336a7c44f15" providerId="LiveId" clId="{0C17B6C4-56EE-4629-86D6-AB0027D973FC}" dt="2024-07-01T14:18:47.272" v="70" actId="26606"/>
          <ac:cxnSpMkLst>
            <pc:docMk/>
            <pc:sldMk cId="1698479990" sldId="259"/>
            <ac:cxnSpMk id="11" creationId="{FB1FCEB1-A7E1-417C-A7EF-AA30D5A0859F}"/>
          </ac:cxnSpMkLst>
        </pc:cxnChg>
      </pc:sldChg>
      <pc:sldChg chg="delSp setBg delDesignElem">
        <pc:chgData name="Ganesh Mahalawat" userId="c38ba336a7c44f15" providerId="LiveId" clId="{0C17B6C4-56EE-4629-86D6-AB0027D973FC}" dt="2024-07-01T14:35:02.599" v="115"/>
        <pc:sldMkLst>
          <pc:docMk/>
          <pc:sldMk cId="2154028790" sldId="268"/>
        </pc:sldMkLst>
        <pc:grpChg chg="del">
          <ac:chgData name="Ganesh Mahalawat" userId="c38ba336a7c44f15" providerId="LiveId" clId="{0C17B6C4-56EE-4629-86D6-AB0027D973FC}" dt="2024-07-01T14:18:03.546" v="68"/>
          <ac:grpSpMkLst>
            <pc:docMk/>
            <pc:sldMk cId="2154028790" sldId="268"/>
            <ac:grpSpMk id="25" creationId="{1F2B4773-3207-44CC-B7AC-892B70498211}"/>
          </ac:grpSpMkLst>
        </pc:grpChg>
      </pc:sldChg>
      <pc:sldChg chg="addSp delSp modSp add mod ord setBg">
        <pc:chgData name="Ganesh Mahalawat" userId="c38ba336a7c44f15" providerId="LiveId" clId="{0C17B6C4-56EE-4629-86D6-AB0027D973FC}" dt="2024-07-01T14:40:51.666" v="144" actId="20577"/>
        <pc:sldMkLst>
          <pc:docMk/>
          <pc:sldMk cId="1164134082" sldId="269"/>
        </pc:sldMkLst>
        <pc:spChg chg="add del">
          <ac:chgData name="Ganesh Mahalawat" userId="c38ba336a7c44f15" providerId="LiveId" clId="{0C17B6C4-56EE-4629-86D6-AB0027D973FC}" dt="2024-07-01T09:08:13.448" v="9" actId="22"/>
          <ac:spMkLst>
            <pc:docMk/>
            <pc:sldMk cId="1164134082" sldId="269"/>
            <ac:spMk id="4" creationId="{C9497A39-DBA9-CF42-FB78-C34AA42FB0E9}"/>
          </ac:spMkLst>
        </pc:spChg>
        <pc:spChg chg="add del mod">
          <ac:chgData name="Ganesh Mahalawat" userId="c38ba336a7c44f15" providerId="LiveId" clId="{0C17B6C4-56EE-4629-86D6-AB0027D973FC}" dt="2024-07-01T14:40:51.666" v="144" actId="20577"/>
          <ac:spMkLst>
            <pc:docMk/>
            <pc:sldMk cId="1164134082" sldId="269"/>
            <ac:spMk id="6" creationId="{3F05C9DF-A8F2-8466-BD8F-A63EC8362CF5}"/>
          </ac:spMkLst>
        </pc:spChg>
        <pc:spChg chg="mod">
          <ac:chgData name="Ganesh Mahalawat" userId="c38ba336a7c44f15" providerId="LiveId" clId="{0C17B6C4-56EE-4629-86D6-AB0027D973FC}" dt="2024-07-01T14:21:17.774" v="86" actId="26606"/>
          <ac:spMkLst>
            <pc:docMk/>
            <pc:sldMk cId="1164134082" sldId="269"/>
            <ac:spMk id="9" creationId="{9326CD31-0B36-D8C9-3DF5-3BAB5056DCEF}"/>
          </ac:spMkLst>
        </pc:spChg>
        <pc:spChg chg="del">
          <ac:chgData name="Ganesh Mahalawat" userId="c38ba336a7c44f15" providerId="LiveId" clId="{0C17B6C4-56EE-4629-86D6-AB0027D973FC}" dt="2024-07-01T09:07:51.825" v="3" actId="478"/>
          <ac:spMkLst>
            <pc:docMk/>
            <pc:sldMk cId="1164134082" sldId="269"/>
            <ac:spMk id="10" creationId="{60ABC688-9763-ABB8-8803-35A66A468811}"/>
          </ac:spMkLst>
        </pc:spChg>
        <pc:spChg chg="mod">
          <ac:chgData name="Ganesh Mahalawat" userId="c38ba336a7c44f15" providerId="LiveId" clId="{0C17B6C4-56EE-4629-86D6-AB0027D973FC}" dt="2024-07-01T14:21:17.774" v="86" actId="26606"/>
          <ac:spMkLst>
            <pc:docMk/>
            <pc:sldMk cId="1164134082" sldId="269"/>
            <ac:spMk id="11" creationId="{7B1A620D-A8C2-D262-A8AC-B3CCB08B3E70}"/>
          </ac:spMkLst>
        </pc:spChg>
        <pc:spChg chg="add del">
          <ac:chgData name="Ganesh Mahalawat" userId="c38ba336a7c44f15" providerId="LiveId" clId="{0C17B6C4-56EE-4629-86D6-AB0027D973FC}" dt="2024-07-01T14:21:17.774" v="86" actId="26606"/>
          <ac:spMkLst>
            <pc:docMk/>
            <pc:sldMk cId="1164134082" sldId="269"/>
            <ac:spMk id="15" creationId="{3F05C9DF-A8F2-8466-BD8F-A63EC8362CF5}"/>
          </ac:spMkLst>
        </pc:spChg>
        <pc:spChg chg="add del">
          <ac:chgData name="Ganesh Mahalawat" userId="c38ba336a7c44f15" providerId="LiveId" clId="{0C17B6C4-56EE-4629-86D6-AB0027D973FC}" dt="2024-07-01T14:21:17.774" v="86" actId="26606"/>
          <ac:spMkLst>
            <pc:docMk/>
            <pc:sldMk cId="1164134082" sldId="269"/>
            <ac:spMk id="16" creationId="{03E8462A-FEBA-4848-81CC-3F8DA3E477BE}"/>
          </ac:spMkLst>
        </pc:spChg>
        <pc:spChg chg="add del">
          <ac:chgData name="Ganesh Mahalawat" userId="c38ba336a7c44f15" providerId="LiveId" clId="{0C17B6C4-56EE-4629-86D6-AB0027D973FC}" dt="2024-07-01T14:21:17.774" v="86" actId="26606"/>
          <ac:spMkLst>
            <pc:docMk/>
            <pc:sldMk cId="1164134082" sldId="269"/>
            <ac:spMk id="29" creationId="{7941F9B1-B01B-4A84-89D9-B169AEB4E456}"/>
          </ac:spMkLst>
        </pc:spChg>
        <pc:grpChg chg="add del">
          <ac:chgData name="Ganesh Mahalawat" userId="c38ba336a7c44f15" providerId="LiveId" clId="{0C17B6C4-56EE-4629-86D6-AB0027D973FC}" dt="2024-07-01T14:21:17.774" v="86" actId="26606"/>
          <ac:grpSpMkLst>
            <pc:docMk/>
            <pc:sldMk cId="1164134082" sldId="269"/>
            <ac:grpSpMk id="18" creationId="{2109F83F-40FE-4DB3-84CC-09FB3340D06D}"/>
          </ac:grpSpMkLst>
        </pc:grpChg>
        <pc:graphicFrameChg chg="add del mod modGraphic">
          <ac:chgData name="Ganesh Mahalawat" userId="c38ba336a7c44f15" providerId="LiveId" clId="{0C17B6C4-56EE-4629-86D6-AB0027D973FC}" dt="2024-07-01T14:23:31.532" v="98" actId="478"/>
          <ac:graphicFrameMkLst>
            <pc:docMk/>
            <pc:sldMk cId="1164134082" sldId="269"/>
            <ac:graphicFrameMk id="8" creationId="{9F239E17-3D54-34D8-E514-7EB65E46B62E}"/>
          </ac:graphicFrameMkLst>
        </pc:graphicFrameChg>
        <pc:graphicFrameChg chg="add del">
          <ac:chgData name="Ganesh Mahalawat" userId="c38ba336a7c44f15" providerId="LiveId" clId="{0C17B6C4-56EE-4629-86D6-AB0027D973FC}" dt="2024-07-01T14:21:15.067" v="84" actId="26606"/>
          <ac:graphicFrameMkLst>
            <pc:docMk/>
            <pc:sldMk cId="1164134082" sldId="269"/>
            <ac:graphicFrameMk id="13" creationId="{78A5218D-0D80-F6F7-9F78-F853A9E92069}"/>
          </ac:graphicFrameMkLst>
        </pc:graphicFrameChg>
        <pc:picChg chg="mod">
          <ac:chgData name="Ganesh Mahalawat" userId="c38ba336a7c44f15" providerId="LiveId" clId="{0C17B6C4-56EE-4629-86D6-AB0027D973FC}" dt="2024-07-01T14:21:17.774" v="86" actId="26606"/>
          <ac:picMkLst>
            <pc:docMk/>
            <pc:sldMk cId="1164134082" sldId="269"/>
            <ac:picMk id="3" creationId="{AA530FB0-229B-ED30-0B15-6925DECA1963}"/>
          </ac:picMkLst>
        </pc:picChg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3861399875" sldId="270"/>
        </pc:sldMkLst>
      </pc:sldChg>
      <pc:sldChg chg="delSp setBg delDesignElem">
        <pc:chgData name="Ganesh Mahalawat" userId="c38ba336a7c44f15" providerId="LiveId" clId="{0C17B6C4-56EE-4629-86D6-AB0027D973FC}" dt="2024-07-01T14:35:02.599" v="115"/>
        <pc:sldMkLst>
          <pc:docMk/>
          <pc:sldMk cId="3729676677" sldId="271"/>
        </pc:sldMkLst>
        <pc:spChg chg="del">
          <ac:chgData name="Ganesh Mahalawat" userId="c38ba336a7c44f15" providerId="LiveId" clId="{0C17B6C4-56EE-4629-86D6-AB0027D973FC}" dt="2024-07-01T14:18:03.546" v="68"/>
          <ac:spMkLst>
            <pc:docMk/>
            <pc:sldMk cId="3729676677" sldId="271"/>
            <ac:spMk id="4102" creationId="{7505EA3C-F6FE-4717-9D16-1FC1BFCEACA7}"/>
          </ac:spMkLst>
        </pc:spChg>
        <pc:spChg chg="del">
          <ac:chgData name="Ganesh Mahalawat" userId="c38ba336a7c44f15" providerId="LiveId" clId="{0C17B6C4-56EE-4629-86D6-AB0027D973FC}" dt="2024-07-01T14:18:03.546" v="68"/>
          <ac:spMkLst>
            <pc:docMk/>
            <pc:sldMk cId="3729676677" sldId="271"/>
            <ac:spMk id="4107" creationId="{09872A32-4C50-4CBB-8F41-10A7E35AB41C}"/>
          </ac:spMkLst>
        </pc:spChg>
        <pc:spChg chg="del">
          <ac:chgData name="Ganesh Mahalawat" userId="c38ba336a7c44f15" providerId="LiveId" clId="{0C17B6C4-56EE-4629-86D6-AB0027D973FC}" dt="2024-07-01T14:18:03.546" v="68"/>
          <ac:spMkLst>
            <pc:docMk/>
            <pc:sldMk cId="3729676677" sldId="271"/>
            <ac:spMk id="4109" creationId="{53F12DB6-A8DD-4C76-A2CD-C90EB6BBBF69}"/>
          </ac:spMkLst>
        </pc:spChg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891112297" sldId="272"/>
        </pc:sldMkLst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4016559491" sldId="273"/>
        </pc:sldMkLst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4186599115" sldId="274"/>
        </pc:sldMkLst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2462510080" sldId="277"/>
        </pc:sldMkLst>
      </pc:sldChg>
      <pc:sldChg chg="delSp setBg delDesignElem">
        <pc:chgData name="Ganesh Mahalawat" userId="c38ba336a7c44f15" providerId="LiveId" clId="{0C17B6C4-56EE-4629-86D6-AB0027D973FC}" dt="2024-07-01T14:35:02.599" v="115"/>
        <pc:sldMkLst>
          <pc:docMk/>
          <pc:sldMk cId="1789410946" sldId="278"/>
        </pc:sldMkLst>
        <pc:spChg chg="del">
          <ac:chgData name="Ganesh Mahalawat" userId="c38ba336a7c44f15" providerId="LiveId" clId="{0C17B6C4-56EE-4629-86D6-AB0027D973FC}" dt="2024-07-01T14:18:03.546" v="68"/>
          <ac:spMkLst>
            <pc:docMk/>
            <pc:sldMk cId="1789410946" sldId="278"/>
            <ac:spMk id="32" creationId="{85C2136B-77EC-41E9-BDB6-58A4AE1429B7}"/>
          </ac:spMkLst>
        </pc:spChg>
        <pc:spChg chg="del">
          <ac:chgData name="Ganesh Mahalawat" userId="c38ba336a7c44f15" providerId="LiveId" clId="{0C17B6C4-56EE-4629-86D6-AB0027D973FC}" dt="2024-07-01T14:18:03.546" v="68"/>
          <ac:spMkLst>
            <pc:docMk/>
            <pc:sldMk cId="1789410946" sldId="278"/>
            <ac:spMk id="38" creationId="{7FBCF2A6-1F18-4B68-B5D2-5B763ED4159A}"/>
          </ac:spMkLst>
        </pc:spChg>
        <pc:spChg chg="del">
          <ac:chgData name="Ganesh Mahalawat" userId="c38ba336a7c44f15" providerId="LiveId" clId="{0C17B6C4-56EE-4629-86D6-AB0027D973FC}" dt="2024-07-01T14:18:03.546" v="68"/>
          <ac:spMkLst>
            <pc:docMk/>
            <pc:sldMk cId="1789410946" sldId="278"/>
            <ac:spMk id="40" creationId="{FF3A27FB-A693-4A75-951E-0C77CD98F032}"/>
          </ac:spMkLst>
        </pc:spChg>
        <pc:cxnChg chg="del">
          <ac:chgData name="Ganesh Mahalawat" userId="c38ba336a7c44f15" providerId="LiveId" clId="{0C17B6C4-56EE-4629-86D6-AB0027D973FC}" dt="2024-07-01T14:18:03.546" v="68"/>
          <ac:cxnSpMkLst>
            <pc:docMk/>
            <pc:sldMk cId="1789410946" sldId="278"/>
            <ac:cxnSpMk id="34" creationId="{E55891F3-A5E2-4418-8950-25FA2B731209}"/>
          </ac:cxnSpMkLst>
        </pc:cxnChg>
        <pc:cxnChg chg="del">
          <ac:chgData name="Ganesh Mahalawat" userId="c38ba336a7c44f15" providerId="LiveId" clId="{0C17B6C4-56EE-4629-86D6-AB0027D973FC}" dt="2024-07-01T14:18:03.546" v="68"/>
          <ac:cxnSpMkLst>
            <pc:docMk/>
            <pc:sldMk cId="1789410946" sldId="278"/>
            <ac:cxnSpMk id="36" creationId="{FB1FCEB1-A7E1-417C-A7EF-AA30D5A0859F}"/>
          </ac:cxnSpMkLst>
        </pc:cxnChg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3566977733" sldId="282"/>
        </pc:sldMkLst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3716733052" sldId="285"/>
        </pc:sldMkLst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2229423379" sldId="287"/>
        </pc:sldMkLst>
      </pc:sldChg>
      <pc:sldChg chg="setBg">
        <pc:chgData name="Ganesh Mahalawat" userId="c38ba336a7c44f15" providerId="LiveId" clId="{0C17B6C4-56EE-4629-86D6-AB0027D973FC}" dt="2024-07-01T14:35:02.599" v="115"/>
        <pc:sldMkLst>
          <pc:docMk/>
          <pc:sldMk cId="2292748906" sldId="292"/>
        </pc:sldMkLst>
      </pc:sldChg>
      <pc:sldChg chg="delSp modSp add mod ord">
        <pc:chgData name="Ganesh Mahalawat" userId="c38ba336a7c44f15" providerId="LiveId" clId="{0C17B6C4-56EE-4629-86D6-AB0027D973FC}" dt="2024-07-01T14:17:51.211" v="63"/>
        <pc:sldMkLst>
          <pc:docMk/>
          <pc:sldMk cId="459736413" sldId="298"/>
        </pc:sldMkLst>
        <pc:spChg chg="del mod">
          <ac:chgData name="Ganesh Mahalawat" userId="c38ba336a7c44f15" providerId="LiveId" clId="{0C17B6C4-56EE-4629-86D6-AB0027D973FC}" dt="2024-07-01T14:17:39.020" v="59" actId="478"/>
          <ac:spMkLst>
            <pc:docMk/>
            <pc:sldMk cId="459736413" sldId="298"/>
            <ac:spMk id="9" creationId="{9326CD31-0B36-D8C9-3DF5-3BAB5056DCEF}"/>
          </ac:spMkLst>
        </pc:spChg>
        <pc:spChg chg="del">
          <ac:chgData name="Ganesh Mahalawat" userId="c38ba336a7c44f15" providerId="LiveId" clId="{0C17B6C4-56EE-4629-86D6-AB0027D973FC}" dt="2024-07-01T14:17:44.086" v="61" actId="478"/>
          <ac:spMkLst>
            <pc:docMk/>
            <pc:sldMk cId="459736413" sldId="298"/>
            <ac:spMk id="10" creationId="{60ABC688-9763-ABB8-8803-35A66A468811}"/>
          </ac:spMkLst>
        </pc:spChg>
        <pc:spChg chg="del">
          <ac:chgData name="Ganesh Mahalawat" userId="c38ba336a7c44f15" providerId="LiveId" clId="{0C17B6C4-56EE-4629-86D6-AB0027D973FC}" dt="2024-07-01T14:17:40.608" v="60" actId="478"/>
          <ac:spMkLst>
            <pc:docMk/>
            <pc:sldMk cId="459736413" sldId="298"/>
            <ac:spMk id="11" creationId="{7B1A620D-A8C2-D262-A8AC-B3CCB08B3E70}"/>
          </ac:spMkLst>
        </pc:spChg>
      </pc:sldChg>
      <pc:sldChg chg="addSp delSp modSp new mod ord setBg">
        <pc:chgData name="Ganesh Mahalawat" userId="c38ba336a7c44f15" providerId="LiveId" clId="{0C17B6C4-56EE-4629-86D6-AB0027D973FC}" dt="2024-07-01T14:36:06.080" v="118"/>
        <pc:sldMkLst>
          <pc:docMk/>
          <pc:sldMk cId="1421885572" sldId="299"/>
        </pc:sldMkLst>
        <pc:spChg chg="del mod">
          <ac:chgData name="Ganesh Mahalawat" userId="c38ba336a7c44f15" providerId="LiveId" clId="{0C17B6C4-56EE-4629-86D6-AB0027D973FC}" dt="2024-07-01T14:32:22.453" v="110"/>
          <ac:spMkLst>
            <pc:docMk/>
            <pc:sldMk cId="1421885572" sldId="299"/>
            <ac:spMk id="5" creationId="{245F3B74-D31A-F178-81B5-1B3C1A2888E9}"/>
          </ac:spMkLst>
        </pc:spChg>
        <pc:spChg chg="add">
          <ac:chgData name="Ganesh Mahalawat" userId="c38ba336a7c44f15" providerId="LiveId" clId="{0C17B6C4-56EE-4629-86D6-AB0027D973FC}" dt="2024-07-01T14:33:14.529" v="113" actId="26606"/>
          <ac:spMkLst>
            <pc:docMk/>
            <pc:sldMk cId="1421885572" sldId="299"/>
            <ac:spMk id="8" creationId="{39178BE9-53D8-441A-8691-0ED3B464BCD4}"/>
          </ac:spMkLst>
        </pc:spChg>
        <pc:picChg chg="add mod">
          <ac:chgData name="Ganesh Mahalawat" userId="c38ba336a7c44f15" providerId="LiveId" clId="{0C17B6C4-56EE-4629-86D6-AB0027D973FC}" dt="2024-07-01T14:33:14.529" v="113" actId="26606"/>
          <ac:picMkLst>
            <pc:docMk/>
            <pc:sldMk cId="1421885572" sldId="299"/>
            <ac:picMk id="3" creationId="{804B11E5-DB0E-FD9A-D867-71CAF90F4F2F}"/>
          </ac:picMkLst>
        </pc:picChg>
      </pc:sldChg>
      <pc:sldChg chg="new">
        <pc:chgData name="Ganesh Mahalawat" userId="c38ba336a7c44f15" providerId="LiveId" clId="{0C17B6C4-56EE-4629-86D6-AB0027D973FC}" dt="2024-07-01T14:32:27.789" v="111" actId="680"/>
        <pc:sldMkLst>
          <pc:docMk/>
          <pc:sldMk cId="3952717024" sldId="300"/>
        </pc:sldMkLst>
      </pc:sldChg>
      <pc:sldChg chg="addSp delSp modSp new mod ord setBg">
        <pc:chgData name="Ganesh Mahalawat" userId="c38ba336a7c44f15" providerId="LiveId" clId="{0C17B6C4-56EE-4629-86D6-AB0027D973FC}" dt="2024-07-01T14:43:58.008" v="159"/>
        <pc:sldMkLst>
          <pc:docMk/>
          <pc:sldMk cId="1477817569" sldId="301"/>
        </pc:sldMkLst>
        <pc:spChg chg="add del">
          <ac:chgData name="Ganesh Mahalawat" userId="c38ba336a7c44f15" providerId="LiveId" clId="{0C17B6C4-56EE-4629-86D6-AB0027D973FC}" dt="2024-07-01T14:43:17.607" v="152" actId="26606"/>
          <ac:spMkLst>
            <pc:docMk/>
            <pc:sldMk cId="1477817569" sldId="301"/>
            <ac:spMk id="8" creationId="{85C2136B-77EC-41E9-BDB6-58A4AE1429B7}"/>
          </ac:spMkLst>
        </pc:spChg>
        <pc:spChg chg="add del">
          <ac:chgData name="Ganesh Mahalawat" userId="c38ba336a7c44f15" providerId="LiveId" clId="{0C17B6C4-56EE-4629-86D6-AB0027D973FC}" dt="2024-07-01T14:43:17.607" v="152" actId="26606"/>
          <ac:spMkLst>
            <pc:docMk/>
            <pc:sldMk cId="1477817569" sldId="301"/>
            <ac:spMk id="14" creationId="{7FBCF2A6-1F18-4B68-B5D2-5B763ED4159A}"/>
          </ac:spMkLst>
        </pc:spChg>
        <pc:spChg chg="add del">
          <ac:chgData name="Ganesh Mahalawat" userId="c38ba336a7c44f15" providerId="LiveId" clId="{0C17B6C4-56EE-4629-86D6-AB0027D973FC}" dt="2024-07-01T14:43:17.607" v="152" actId="26606"/>
          <ac:spMkLst>
            <pc:docMk/>
            <pc:sldMk cId="1477817569" sldId="301"/>
            <ac:spMk id="16" creationId="{FF3A27FB-A693-4A75-951E-0C77CD98F032}"/>
          </ac:spMkLst>
        </pc:spChg>
        <pc:spChg chg="add del">
          <ac:chgData name="Ganesh Mahalawat" userId="c38ba336a7c44f15" providerId="LiveId" clId="{0C17B6C4-56EE-4629-86D6-AB0027D973FC}" dt="2024-07-01T14:43:31.687" v="155" actId="26606"/>
          <ac:spMkLst>
            <pc:docMk/>
            <pc:sldMk cId="1477817569" sldId="301"/>
            <ac:spMk id="21" creationId="{85C2136B-77EC-41E9-BDB6-58A4AE1429B7}"/>
          </ac:spMkLst>
        </pc:spChg>
        <pc:spChg chg="add del">
          <ac:chgData name="Ganesh Mahalawat" userId="c38ba336a7c44f15" providerId="LiveId" clId="{0C17B6C4-56EE-4629-86D6-AB0027D973FC}" dt="2024-07-01T14:43:31.687" v="155" actId="26606"/>
          <ac:spMkLst>
            <pc:docMk/>
            <pc:sldMk cId="1477817569" sldId="301"/>
            <ac:spMk id="27" creationId="{7FBCF2A6-1F18-4B68-B5D2-5B763ED4159A}"/>
          </ac:spMkLst>
        </pc:spChg>
        <pc:spChg chg="add del">
          <ac:chgData name="Ganesh Mahalawat" userId="c38ba336a7c44f15" providerId="LiveId" clId="{0C17B6C4-56EE-4629-86D6-AB0027D973FC}" dt="2024-07-01T14:43:31.687" v="155" actId="26606"/>
          <ac:spMkLst>
            <pc:docMk/>
            <pc:sldMk cId="1477817569" sldId="301"/>
            <ac:spMk id="29" creationId="{FF3A27FB-A693-4A75-951E-0C77CD98F032}"/>
          </ac:spMkLst>
        </pc:spChg>
        <pc:spChg chg="add">
          <ac:chgData name="Ganesh Mahalawat" userId="c38ba336a7c44f15" providerId="LiveId" clId="{0C17B6C4-56EE-4629-86D6-AB0027D973FC}" dt="2024-07-01T14:43:31.687" v="155" actId="26606"/>
          <ac:spMkLst>
            <pc:docMk/>
            <pc:sldMk cId="1477817569" sldId="301"/>
            <ac:spMk id="34" creationId="{21029ED5-F105-4DD2-99C8-1E4422817978}"/>
          </ac:spMkLst>
        </pc:spChg>
        <pc:spChg chg="add">
          <ac:chgData name="Ganesh Mahalawat" userId="c38ba336a7c44f15" providerId="LiveId" clId="{0C17B6C4-56EE-4629-86D6-AB0027D973FC}" dt="2024-07-01T14:43:31.687" v="155" actId="26606"/>
          <ac:spMkLst>
            <pc:docMk/>
            <pc:sldMk cId="1477817569" sldId="301"/>
            <ac:spMk id="47" creationId="{5C9652B3-A450-4ED6-8FBF-F536BA60B4D8}"/>
          </ac:spMkLst>
        </pc:spChg>
        <pc:grpChg chg="add">
          <ac:chgData name="Ganesh Mahalawat" userId="c38ba336a7c44f15" providerId="LiveId" clId="{0C17B6C4-56EE-4629-86D6-AB0027D973FC}" dt="2024-07-01T14:43:31.687" v="155" actId="26606"/>
          <ac:grpSpMkLst>
            <pc:docMk/>
            <pc:sldMk cId="1477817569" sldId="301"/>
            <ac:grpSpMk id="36" creationId="{2D621E68-BF28-4A1C-B1A2-4E55E139E79A}"/>
          </ac:grpSpMkLst>
        </pc:grpChg>
        <pc:picChg chg="add del mod">
          <ac:chgData name="Ganesh Mahalawat" userId="c38ba336a7c44f15" providerId="LiveId" clId="{0C17B6C4-56EE-4629-86D6-AB0027D973FC}" dt="2024-07-01T14:42:47.353" v="150" actId="478"/>
          <ac:picMkLst>
            <pc:docMk/>
            <pc:sldMk cId="1477817569" sldId="301"/>
            <ac:picMk id="3" creationId="{C1BB0FCC-EACF-CA2E-13EA-8253BF9EAFD7}"/>
          </ac:picMkLst>
        </pc:picChg>
        <pc:picChg chg="add mod">
          <ac:chgData name="Ganesh Mahalawat" userId="c38ba336a7c44f15" providerId="LiveId" clId="{0C17B6C4-56EE-4629-86D6-AB0027D973FC}" dt="2024-07-01T14:43:46.134" v="157" actId="14100"/>
          <ac:picMkLst>
            <pc:docMk/>
            <pc:sldMk cId="1477817569" sldId="301"/>
            <ac:picMk id="5" creationId="{19DC87F0-C2E4-766F-6BB8-2D5B3D98AE62}"/>
          </ac:picMkLst>
        </pc:picChg>
        <pc:cxnChg chg="add del">
          <ac:chgData name="Ganesh Mahalawat" userId="c38ba336a7c44f15" providerId="LiveId" clId="{0C17B6C4-56EE-4629-86D6-AB0027D973FC}" dt="2024-07-01T14:43:17.607" v="152" actId="26606"/>
          <ac:cxnSpMkLst>
            <pc:docMk/>
            <pc:sldMk cId="1477817569" sldId="301"/>
            <ac:cxnSpMk id="10" creationId="{E55891F3-A5E2-4418-8950-25FA2B731209}"/>
          </ac:cxnSpMkLst>
        </pc:cxnChg>
        <pc:cxnChg chg="add del">
          <ac:chgData name="Ganesh Mahalawat" userId="c38ba336a7c44f15" providerId="LiveId" clId="{0C17B6C4-56EE-4629-86D6-AB0027D973FC}" dt="2024-07-01T14:43:17.607" v="152" actId="26606"/>
          <ac:cxnSpMkLst>
            <pc:docMk/>
            <pc:sldMk cId="1477817569" sldId="301"/>
            <ac:cxnSpMk id="12" creationId="{FB1FCEB1-A7E1-417C-A7EF-AA30D5A0859F}"/>
          </ac:cxnSpMkLst>
        </pc:cxnChg>
        <pc:cxnChg chg="add del">
          <ac:chgData name="Ganesh Mahalawat" userId="c38ba336a7c44f15" providerId="LiveId" clId="{0C17B6C4-56EE-4629-86D6-AB0027D973FC}" dt="2024-07-01T14:43:31.687" v="155" actId="26606"/>
          <ac:cxnSpMkLst>
            <pc:docMk/>
            <pc:sldMk cId="1477817569" sldId="301"/>
            <ac:cxnSpMk id="23" creationId="{E55891F3-A5E2-4418-8950-25FA2B731209}"/>
          </ac:cxnSpMkLst>
        </pc:cxnChg>
        <pc:cxnChg chg="add del">
          <ac:chgData name="Ganesh Mahalawat" userId="c38ba336a7c44f15" providerId="LiveId" clId="{0C17B6C4-56EE-4629-86D6-AB0027D973FC}" dt="2024-07-01T14:43:31.687" v="155" actId="26606"/>
          <ac:cxnSpMkLst>
            <pc:docMk/>
            <pc:sldMk cId="1477817569" sldId="301"/>
            <ac:cxnSpMk id="25" creationId="{FB1FCEB1-A7E1-417C-A7EF-AA30D5A0859F}"/>
          </ac:cxnSpMkLst>
        </pc:cxnChg>
      </pc:sldChg>
      <pc:sldChg chg="addSp modSp new mod">
        <pc:chgData name="Ganesh Mahalawat" userId="c38ba336a7c44f15" providerId="LiveId" clId="{0C17B6C4-56EE-4629-86D6-AB0027D973FC}" dt="2024-07-01T14:55:40.316" v="203" actId="1076"/>
        <pc:sldMkLst>
          <pc:docMk/>
          <pc:sldMk cId="1545072159" sldId="302"/>
        </pc:sldMkLst>
        <pc:picChg chg="add mod">
          <ac:chgData name="Ganesh Mahalawat" userId="c38ba336a7c44f15" providerId="LiveId" clId="{0C17B6C4-56EE-4629-86D6-AB0027D973FC}" dt="2024-07-01T14:55:40.316" v="203" actId="1076"/>
          <ac:picMkLst>
            <pc:docMk/>
            <pc:sldMk cId="1545072159" sldId="302"/>
            <ac:picMk id="3" creationId="{9A457A0A-F123-EF52-3806-2327488B8115}"/>
          </ac:picMkLst>
        </pc:picChg>
      </pc:sldChg>
      <pc:sldChg chg="addSp modSp new mod">
        <pc:chgData name="Ganesh Mahalawat" userId="c38ba336a7c44f15" providerId="LiveId" clId="{0C17B6C4-56EE-4629-86D6-AB0027D973FC}" dt="2024-07-01T15:01:57.214" v="208" actId="1076"/>
        <pc:sldMkLst>
          <pc:docMk/>
          <pc:sldMk cId="2247430819" sldId="303"/>
        </pc:sldMkLst>
        <pc:picChg chg="add mod">
          <ac:chgData name="Ganesh Mahalawat" userId="c38ba336a7c44f15" providerId="LiveId" clId="{0C17B6C4-56EE-4629-86D6-AB0027D973FC}" dt="2024-07-01T15:01:57.214" v="208" actId="1076"/>
          <ac:picMkLst>
            <pc:docMk/>
            <pc:sldMk cId="2247430819" sldId="303"/>
            <ac:picMk id="3" creationId="{11836326-C86E-EF39-A76B-48048C9DB7C7}"/>
          </ac:picMkLst>
        </pc:picChg>
      </pc:sldChg>
      <pc:sldMasterChg chg="setBg">
        <pc:chgData name="Ganesh Mahalawat" userId="c38ba336a7c44f15" providerId="LiveId" clId="{0C17B6C4-56EE-4629-86D6-AB0027D973FC}" dt="2024-07-01T14:35:02.599" v="115"/>
        <pc:sldMasterMkLst>
          <pc:docMk/>
          <pc:sldMasterMk cId="3054108760" sldId="2147483668"/>
        </pc:sldMasterMkLst>
      </pc:sldMasterChg>
    </pc:docChg>
  </pc:docChgLst>
  <pc:docChgLst>
    <pc:chgData name="Aman Singh" userId="d0ee0fe0bfe7da68" providerId="LiveId" clId="{762A7474-D991-DE45-9A26-65E93DDFF402}"/>
    <pc:docChg chg="undo custSel addSld delSld modSld sldOrd">
      <pc:chgData name="Aman Singh" userId="d0ee0fe0bfe7da68" providerId="LiveId" clId="{762A7474-D991-DE45-9A26-65E93DDFF402}" dt="2024-07-01T15:01:28.929" v="3623"/>
      <pc:docMkLst>
        <pc:docMk/>
      </pc:docMkLst>
      <pc:sldChg chg="modSp mod">
        <pc:chgData name="Aman Singh" userId="d0ee0fe0bfe7da68" providerId="LiveId" clId="{762A7474-D991-DE45-9A26-65E93DDFF402}" dt="2024-07-01T14:56:31.201" v="3607" actId="1076"/>
        <pc:sldMkLst>
          <pc:docMk/>
          <pc:sldMk cId="3079186016" sldId="257"/>
        </pc:sldMkLst>
        <pc:spChg chg="mod">
          <ac:chgData name="Aman Singh" userId="d0ee0fe0bfe7da68" providerId="LiveId" clId="{762A7474-D991-DE45-9A26-65E93DDFF402}" dt="2024-07-01T14:56:31.201" v="3607" actId="1076"/>
          <ac:spMkLst>
            <pc:docMk/>
            <pc:sldMk cId="3079186016" sldId="257"/>
            <ac:spMk id="11" creationId="{7B1A620D-A8C2-D262-A8AC-B3CCB08B3E70}"/>
          </ac:spMkLst>
        </pc:spChg>
        <pc:picChg chg="mod">
          <ac:chgData name="Aman Singh" userId="d0ee0fe0bfe7da68" providerId="LiveId" clId="{762A7474-D991-DE45-9A26-65E93DDFF402}" dt="2024-07-01T14:56:26.284" v="3606" actId="1076"/>
          <ac:picMkLst>
            <pc:docMk/>
            <pc:sldMk cId="3079186016" sldId="257"/>
            <ac:picMk id="4" creationId="{81E1D638-D293-8B9B-F030-09E20A7AEFB6}"/>
          </ac:picMkLst>
        </pc:picChg>
      </pc:sldChg>
      <pc:sldChg chg="addSp delSp modSp new del mod">
        <pc:chgData name="Aman Singh" userId="d0ee0fe0bfe7da68" providerId="LiveId" clId="{762A7474-D991-DE45-9A26-65E93DDFF402}" dt="2024-07-01T14:31:43.932" v="3589" actId="2696"/>
        <pc:sldMkLst>
          <pc:docMk/>
          <pc:sldMk cId="2522127908" sldId="258"/>
        </pc:sldMkLst>
        <pc:spChg chg="add mod">
          <ac:chgData name="Aman Singh" userId="d0ee0fe0bfe7da68" providerId="LiveId" clId="{762A7474-D991-DE45-9A26-65E93DDFF402}" dt="2024-07-01T08:11:10.025" v="168" actId="1076"/>
          <ac:spMkLst>
            <pc:docMk/>
            <pc:sldMk cId="2522127908" sldId="258"/>
            <ac:spMk id="2" creationId="{1F04488C-0093-EA09-8253-0673FF15CD45}"/>
          </ac:spMkLst>
        </pc:spChg>
        <pc:picChg chg="add mod">
          <ac:chgData name="Aman Singh" userId="d0ee0fe0bfe7da68" providerId="LiveId" clId="{762A7474-D991-DE45-9A26-65E93DDFF402}" dt="2024-07-01T07:16:39.589" v="19" actId="14100"/>
          <ac:picMkLst>
            <pc:docMk/>
            <pc:sldMk cId="2522127908" sldId="258"/>
            <ac:picMk id="1026" creationId="{DAA27F13-2BEB-DF68-7014-0D96D9DF71A0}"/>
          </ac:picMkLst>
        </pc:picChg>
        <pc:picChg chg="add del mod">
          <ac:chgData name="Aman Singh" userId="d0ee0fe0bfe7da68" providerId="LiveId" clId="{762A7474-D991-DE45-9A26-65E93DDFF402}" dt="2024-07-01T07:18:12.244" v="33" actId="21"/>
          <ac:picMkLst>
            <pc:docMk/>
            <pc:sldMk cId="2522127908" sldId="258"/>
            <ac:picMk id="1028" creationId="{6620AA0D-E04A-079E-5038-AAD06200B53B}"/>
          </ac:picMkLst>
        </pc:picChg>
      </pc:sldChg>
      <pc:sldChg chg="addSp modSp new mod ord setBg">
        <pc:chgData name="Aman Singh" userId="d0ee0fe0bfe7da68" providerId="LiveId" clId="{762A7474-D991-DE45-9A26-65E93DDFF402}" dt="2024-07-01T14:21:02.678" v="3568" actId="26606"/>
        <pc:sldMkLst>
          <pc:docMk/>
          <pc:sldMk cId="1698479990" sldId="259"/>
        </pc:sldMkLst>
        <pc:picChg chg="add mod">
          <ac:chgData name="Aman Singh" userId="d0ee0fe0bfe7da68" providerId="LiveId" clId="{762A7474-D991-DE45-9A26-65E93DDFF402}" dt="2024-07-01T14:21:02.678" v="3568" actId="26606"/>
          <ac:picMkLst>
            <pc:docMk/>
            <pc:sldMk cId="1698479990" sldId="259"/>
            <ac:picMk id="2" creationId="{409A3CBE-45E8-0B41-75C2-435A6A54827C}"/>
          </ac:picMkLst>
        </pc:picChg>
      </pc:sldChg>
      <pc:sldChg chg="addSp delSp modSp new mod">
        <pc:chgData name="Aman Singh" userId="d0ee0fe0bfe7da68" providerId="LiveId" clId="{762A7474-D991-DE45-9A26-65E93DDFF402}" dt="2024-07-01T14:58:01.416" v="3616"/>
        <pc:sldMkLst>
          <pc:docMk/>
          <pc:sldMk cId="1176267457" sldId="260"/>
        </pc:sldMkLst>
        <pc:spChg chg="add mod">
          <ac:chgData name="Aman Singh" userId="d0ee0fe0bfe7da68" providerId="LiveId" clId="{762A7474-D991-DE45-9A26-65E93DDFF402}" dt="2024-07-01T14:15:59.526" v="3567"/>
          <ac:spMkLst>
            <pc:docMk/>
            <pc:sldMk cId="1176267457" sldId="260"/>
            <ac:spMk id="2" creationId="{5CA89F85-86C1-F80F-B9E4-5964F9EDC3BF}"/>
          </ac:spMkLst>
        </pc:spChg>
        <pc:spChg chg="add mod">
          <ac:chgData name="Aman Singh" userId="d0ee0fe0bfe7da68" providerId="LiveId" clId="{762A7474-D991-DE45-9A26-65E93DDFF402}" dt="2024-07-01T10:15:10.439" v="1577" actId="207"/>
          <ac:spMkLst>
            <pc:docMk/>
            <pc:sldMk cId="1176267457" sldId="260"/>
            <ac:spMk id="3" creationId="{7DB8FE42-E53A-A44A-EB8E-B5EC9551AD20}"/>
          </ac:spMkLst>
        </pc:spChg>
        <pc:spChg chg="add mod">
          <ac:chgData name="Aman Singh" userId="d0ee0fe0bfe7da68" providerId="LiveId" clId="{762A7474-D991-DE45-9A26-65E93DDFF402}" dt="2024-07-01T10:15:10.439" v="1577" actId="207"/>
          <ac:spMkLst>
            <pc:docMk/>
            <pc:sldMk cId="1176267457" sldId="260"/>
            <ac:spMk id="5" creationId="{4C6725D7-4D8A-1510-CC8C-9329DEFCAC28}"/>
          </ac:spMkLst>
        </pc:spChg>
        <pc:spChg chg="add mod">
          <ac:chgData name="Aman Singh" userId="d0ee0fe0bfe7da68" providerId="LiveId" clId="{762A7474-D991-DE45-9A26-65E93DDFF402}" dt="2024-07-01T10:15:10.439" v="1577" actId="207"/>
          <ac:spMkLst>
            <pc:docMk/>
            <pc:sldMk cId="1176267457" sldId="260"/>
            <ac:spMk id="6" creationId="{B932469B-9987-0D12-0EC0-717FF2CCAFE9}"/>
          </ac:spMkLst>
        </pc:spChg>
        <pc:spChg chg="add mod">
          <ac:chgData name="Aman Singh" userId="d0ee0fe0bfe7da68" providerId="LiveId" clId="{762A7474-D991-DE45-9A26-65E93DDFF402}" dt="2024-07-01T13:49:51.756" v="3282" actId="20577"/>
          <ac:spMkLst>
            <pc:docMk/>
            <pc:sldMk cId="1176267457" sldId="260"/>
            <ac:spMk id="7" creationId="{6F983283-2D28-B0E6-FCC9-C494837FC3F2}"/>
          </ac:spMkLst>
        </pc:spChg>
        <pc:spChg chg="add mod">
          <ac:chgData name="Aman Singh" userId="d0ee0fe0bfe7da68" providerId="LiveId" clId="{762A7474-D991-DE45-9A26-65E93DDFF402}" dt="2024-07-01T10:18:00.041" v="1693" actId="1076"/>
          <ac:spMkLst>
            <pc:docMk/>
            <pc:sldMk cId="1176267457" sldId="260"/>
            <ac:spMk id="8" creationId="{2A0A03D2-5915-3EF7-58C8-A2A2CCF5C1AF}"/>
          </ac:spMkLst>
        </pc:spChg>
        <pc:picChg chg="add del mod">
          <ac:chgData name="Aman Singh" userId="d0ee0fe0bfe7da68" providerId="LiveId" clId="{762A7474-D991-DE45-9A26-65E93DDFF402}" dt="2024-07-01T14:58:00.595" v="3615" actId="478"/>
          <ac:picMkLst>
            <pc:docMk/>
            <pc:sldMk cId="1176267457" sldId="260"/>
            <ac:picMk id="4" creationId="{4E8703FA-E132-591E-0917-2FEFC8DE3BD1}"/>
          </ac:picMkLst>
        </pc:picChg>
        <pc:picChg chg="add mod">
          <ac:chgData name="Aman Singh" userId="d0ee0fe0bfe7da68" providerId="LiveId" clId="{762A7474-D991-DE45-9A26-65E93DDFF402}" dt="2024-07-01T14:58:01.416" v="3616"/>
          <ac:picMkLst>
            <pc:docMk/>
            <pc:sldMk cId="1176267457" sldId="260"/>
            <ac:picMk id="9" creationId="{AF9DCA17-F9A6-3E1D-5790-F6E0F4E8D556}"/>
          </ac:picMkLst>
        </pc:picChg>
      </pc:sldChg>
      <pc:sldChg chg="addSp modSp new mod ord">
        <pc:chgData name="Aman Singh" userId="d0ee0fe0bfe7da68" providerId="LiveId" clId="{762A7474-D991-DE45-9A26-65E93DDFF402}" dt="2024-07-01T08:34:01.759" v="391" actId="20578"/>
        <pc:sldMkLst>
          <pc:docMk/>
          <pc:sldMk cId="3527532926" sldId="261"/>
        </pc:sldMkLst>
        <pc:spChg chg="add mod">
          <ac:chgData name="Aman Singh" userId="d0ee0fe0bfe7da68" providerId="LiveId" clId="{762A7474-D991-DE45-9A26-65E93DDFF402}" dt="2024-07-01T08:33:02.377" v="363" actId="1076"/>
          <ac:spMkLst>
            <pc:docMk/>
            <pc:sldMk cId="3527532926" sldId="261"/>
            <ac:spMk id="3" creationId="{6C4AD42C-4FCE-7AA9-94AB-42EB18344BB8}"/>
          </ac:spMkLst>
        </pc:spChg>
      </pc:sldChg>
      <pc:sldChg chg="addSp delSp modSp new mod ord">
        <pc:chgData name="Aman Singh" userId="d0ee0fe0bfe7da68" providerId="LiveId" clId="{762A7474-D991-DE45-9A26-65E93DDFF402}" dt="2024-07-01T14:58:35.577" v="3618"/>
        <pc:sldMkLst>
          <pc:docMk/>
          <pc:sldMk cId="1856930020" sldId="262"/>
        </pc:sldMkLst>
        <pc:spChg chg="add mod">
          <ac:chgData name="Aman Singh" userId="d0ee0fe0bfe7da68" providerId="LiveId" clId="{762A7474-D991-DE45-9A26-65E93DDFF402}" dt="2024-07-01T14:30:49.072" v="3571" actId="20577"/>
          <ac:spMkLst>
            <pc:docMk/>
            <pc:sldMk cId="1856930020" sldId="262"/>
            <ac:spMk id="3" creationId="{3CAE04D0-5782-D199-E6A0-4C359EB46E1C}"/>
          </ac:spMkLst>
        </pc:spChg>
        <pc:picChg chg="add del mod modCrop">
          <ac:chgData name="Aman Singh" userId="d0ee0fe0bfe7da68" providerId="LiveId" clId="{762A7474-D991-DE45-9A26-65E93DDFF402}" dt="2024-07-01T10:55:30.456" v="1953" actId="21"/>
          <ac:picMkLst>
            <pc:docMk/>
            <pc:sldMk cId="1856930020" sldId="262"/>
            <ac:picMk id="5" creationId="{514D5A66-19E0-32A3-1627-5DF021FBA674}"/>
          </ac:picMkLst>
        </pc:picChg>
        <pc:picChg chg="add mod">
          <ac:chgData name="Aman Singh" userId="d0ee0fe0bfe7da68" providerId="LiveId" clId="{762A7474-D991-DE45-9A26-65E93DDFF402}" dt="2024-07-01T14:58:35.577" v="3618"/>
          <ac:picMkLst>
            <pc:docMk/>
            <pc:sldMk cId="1856930020" sldId="262"/>
            <ac:picMk id="6" creationId="{3F820861-BB43-4590-E566-21E6B9FB5681}"/>
          </ac:picMkLst>
        </pc:picChg>
      </pc:sldChg>
      <pc:sldChg chg="addSp modSp new mod">
        <pc:chgData name="Aman Singh" userId="d0ee0fe0bfe7da68" providerId="LiveId" clId="{762A7474-D991-DE45-9A26-65E93DDFF402}" dt="2024-07-01T08:33:43.159" v="383" actId="1076"/>
        <pc:sldMkLst>
          <pc:docMk/>
          <pc:sldMk cId="1383862488" sldId="263"/>
        </pc:sldMkLst>
        <pc:spChg chg="add mod">
          <ac:chgData name="Aman Singh" userId="d0ee0fe0bfe7da68" providerId="LiveId" clId="{762A7474-D991-DE45-9A26-65E93DDFF402}" dt="2024-07-01T08:33:43.159" v="383" actId="1076"/>
          <ac:spMkLst>
            <pc:docMk/>
            <pc:sldMk cId="1383862488" sldId="263"/>
            <ac:spMk id="3" creationId="{759A4B71-FBC3-66D5-3A33-8BE9D2CFC27A}"/>
          </ac:spMkLst>
        </pc:spChg>
      </pc:sldChg>
      <pc:sldChg chg="addSp delSp modSp new mod">
        <pc:chgData name="Aman Singh" userId="d0ee0fe0bfe7da68" providerId="LiveId" clId="{762A7474-D991-DE45-9A26-65E93DDFF402}" dt="2024-07-01T14:58:54.131" v="3620"/>
        <pc:sldMkLst>
          <pc:docMk/>
          <pc:sldMk cId="1451707734" sldId="264"/>
        </pc:sldMkLst>
        <pc:spChg chg="add del mod">
          <ac:chgData name="Aman Singh" userId="d0ee0fe0bfe7da68" providerId="LiveId" clId="{762A7474-D991-DE45-9A26-65E93DDFF402}" dt="2024-07-01T08:53:15.038" v="521" actId="21"/>
          <ac:spMkLst>
            <pc:docMk/>
            <pc:sldMk cId="1451707734" sldId="264"/>
            <ac:spMk id="3" creationId="{A98DAE88-0DC0-E13A-1F00-868946DF39C5}"/>
          </ac:spMkLst>
        </pc:spChg>
        <pc:spChg chg="add mod">
          <ac:chgData name="Aman Singh" userId="d0ee0fe0bfe7da68" providerId="LiveId" clId="{762A7474-D991-DE45-9A26-65E93DDFF402}" dt="2024-07-01T11:36:41.942" v="2316" actId="20577"/>
          <ac:spMkLst>
            <pc:docMk/>
            <pc:sldMk cId="1451707734" sldId="264"/>
            <ac:spMk id="4" creationId="{F7B7D740-24B8-E532-D9F4-5EA575AE6164}"/>
          </ac:spMkLst>
        </pc:spChg>
        <pc:spChg chg="add del mod">
          <ac:chgData name="Aman Singh" userId="d0ee0fe0bfe7da68" providerId="LiveId" clId="{762A7474-D991-DE45-9A26-65E93DDFF402}" dt="2024-07-01T09:51:51.674" v="1075"/>
          <ac:spMkLst>
            <pc:docMk/>
            <pc:sldMk cId="1451707734" sldId="264"/>
            <ac:spMk id="7" creationId="{3E5741B6-71EA-E643-95C3-66B4FDB6ECBF}"/>
          </ac:spMkLst>
        </pc:spChg>
        <pc:spChg chg="add mod">
          <ac:chgData name="Aman Singh" userId="d0ee0fe0bfe7da68" providerId="LiveId" clId="{762A7474-D991-DE45-9A26-65E93DDFF402}" dt="2024-07-01T09:52:15.436" v="1093" actId="1076"/>
          <ac:spMkLst>
            <pc:docMk/>
            <pc:sldMk cId="1451707734" sldId="264"/>
            <ac:spMk id="8" creationId="{D9033A99-3F8E-7252-D7CA-66B024C1CC86}"/>
          </ac:spMkLst>
        </pc:spChg>
        <pc:picChg chg="add mod modCrop">
          <ac:chgData name="Aman Singh" userId="d0ee0fe0bfe7da68" providerId="LiveId" clId="{762A7474-D991-DE45-9A26-65E93DDFF402}" dt="2024-07-01T10:55:38.787" v="1956" actId="1076"/>
          <ac:picMkLst>
            <pc:docMk/>
            <pc:sldMk cId="1451707734" sldId="264"/>
            <ac:picMk id="6" creationId="{488CEB12-47A0-DC8D-CEF7-F3449D2B2BC7}"/>
          </ac:picMkLst>
        </pc:picChg>
        <pc:picChg chg="add mod">
          <ac:chgData name="Aman Singh" userId="d0ee0fe0bfe7da68" providerId="LiveId" clId="{762A7474-D991-DE45-9A26-65E93DDFF402}" dt="2024-07-01T11:14:24.783" v="1978" actId="1076"/>
          <ac:picMkLst>
            <pc:docMk/>
            <pc:sldMk cId="1451707734" sldId="264"/>
            <ac:picMk id="9" creationId="{8FF1A439-01BD-2813-E213-2287253FE18B}"/>
          </ac:picMkLst>
        </pc:picChg>
        <pc:picChg chg="add mod">
          <ac:chgData name="Aman Singh" userId="d0ee0fe0bfe7da68" providerId="LiveId" clId="{762A7474-D991-DE45-9A26-65E93DDFF402}" dt="2024-07-01T14:58:54.131" v="3620"/>
          <ac:picMkLst>
            <pc:docMk/>
            <pc:sldMk cId="1451707734" sldId="264"/>
            <ac:picMk id="10" creationId="{EB87033E-0318-C65A-7C99-2BE1AA217540}"/>
          </ac:picMkLst>
        </pc:picChg>
      </pc:sldChg>
      <pc:sldChg chg="addSp delSp modSp new mod ord">
        <pc:chgData name="Aman Singh" userId="d0ee0fe0bfe7da68" providerId="LiveId" clId="{762A7474-D991-DE45-9A26-65E93DDFF402}" dt="2024-07-01T14:58:43.231" v="3619"/>
        <pc:sldMkLst>
          <pc:docMk/>
          <pc:sldMk cId="385009574" sldId="265"/>
        </pc:sldMkLst>
        <pc:spChg chg="add del mod">
          <ac:chgData name="Aman Singh" userId="d0ee0fe0bfe7da68" providerId="LiveId" clId="{762A7474-D991-DE45-9A26-65E93DDFF402}" dt="2024-07-01T09:19:12.588" v="626"/>
          <ac:spMkLst>
            <pc:docMk/>
            <pc:sldMk cId="385009574" sldId="265"/>
            <ac:spMk id="2" creationId="{DE5CF401-9A61-8965-A638-B287B5F6F30A}"/>
          </ac:spMkLst>
        </pc:spChg>
        <pc:spChg chg="add del mod">
          <ac:chgData name="Aman Singh" userId="d0ee0fe0bfe7da68" providerId="LiveId" clId="{762A7474-D991-DE45-9A26-65E93DDFF402}" dt="2024-07-01T09:44:38.750" v="809"/>
          <ac:spMkLst>
            <pc:docMk/>
            <pc:sldMk cId="385009574" sldId="265"/>
            <ac:spMk id="3" creationId="{32FFE42C-EC37-EE21-5ECC-C9435E6A007B}"/>
          </ac:spMkLst>
        </pc:spChg>
        <pc:spChg chg="add mod">
          <ac:chgData name="Aman Singh" userId="d0ee0fe0bfe7da68" providerId="LiveId" clId="{762A7474-D991-DE45-9A26-65E93DDFF402}" dt="2024-07-01T13:55:50.576" v="3350" actId="313"/>
          <ac:spMkLst>
            <pc:docMk/>
            <pc:sldMk cId="385009574" sldId="265"/>
            <ac:spMk id="4" creationId="{A282C6FF-9344-7402-E4D0-8848BDB5FF07}"/>
          </ac:spMkLst>
        </pc:spChg>
        <pc:spChg chg="add del">
          <ac:chgData name="Aman Singh" userId="d0ee0fe0bfe7da68" providerId="LiveId" clId="{762A7474-D991-DE45-9A26-65E93DDFF402}" dt="2024-07-01T09:51:54.540" v="1077" actId="22"/>
          <ac:spMkLst>
            <pc:docMk/>
            <pc:sldMk cId="385009574" sldId="265"/>
            <ac:spMk id="6" creationId="{2A2AD9DD-5561-B81F-1B15-D5CF8839E9F8}"/>
          </ac:spMkLst>
        </pc:spChg>
        <pc:spChg chg="add mod">
          <ac:chgData name="Aman Singh" userId="d0ee0fe0bfe7da68" providerId="LiveId" clId="{762A7474-D991-DE45-9A26-65E93DDFF402}" dt="2024-07-01T09:53:26.419" v="1128" actId="1076"/>
          <ac:spMkLst>
            <pc:docMk/>
            <pc:sldMk cId="385009574" sldId="265"/>
            <ac:spMk id="7" creationId="{48BA7450-6654-59B3-93EA-D1992CEFF188}"/>
          </ac:spMkLst>
        </pc:spChg>
        <pc:picChg chg="add mod">
          <ac:chgData name="Aman Singh" userId="d0ee0fe0bfe7da68" providerId="LiveId" clId="{762A7474-D991-DE45-9A26-65E93DDFF402}" dt="2024-07-01T14:58:43.231" v="3619"/>
          <ac:picMkLst>
            <pc:docMk/>
            <pc:sldMk cId="385009574" sldId="265"/>
            <ac:picMk id="8" creationId="{5580B9B4-CF8F-D6C7-EEB5-48EAE98F4080}"/>
          </ac:picMkLst>
        </pc:picChg>
        <pc:picChg chg="add mod">
          <ac:chgData name="Aman Singh" userId="d0ee0fe0bfe7da68" providerId="LiveId" clId="{762A7474-D991-DE45-9A26-65E93DDFF402}" dt="2024-07-01T09:53:29.916" v="1129" actId="1076"/>
          <ac:picMkLst>
            <pc:docMk/>
            <pc:sldMk cId="385009574" sldId="265"/>
            <ac:picMk id="3074" creationId="{C06E1F64-A24C-2690-B21B-F76BE522B0B1}"/>
          </ac:picMkLst>
        </pc:picChg>
      </pc:sldChg>
      <pc:sldChg chg="addSp modSp new mod ord">
        <pc:chgData name="Aman Singh" userId="d0ee0fe0bfe7da68" providerId="LiveId" clId="{762A7474-D991-DE45-9A26-65E93DDFF402}" dt="2024-07-01T14:59:17.421" v="3621"/>
        <pc:sldMkLst>
          <pc:docMk/>
          <pc:sldMk cId="3812111890" sldId="266"/>
        </pc:sldMkLst>
        <pc:spChg chg="add mod">
          <ac:chgData name="Aman Singh" userId="d0ee0fe0bfe7da68" providerId="LiveId" clId="{762A7474-D991-DE45-9A26-65E93DDFF402}" dt="2024-07-01T09:57:19.455" v="1181" actId="20577"/>
          <ac:spMkLst>
            <pc:docMk/>
            <pc:sldMk cId="3812111890" sldId="266"/>
            <ac:spMk id="3" creationId="{56A69782-F8FE-E2D4-8AA7-0F359344C63E}"/>
          </ac:spMkLst>
        </pc:spChg>
        <pc:picChg chg="add mod">
          <ac:chgData name="Aman Singh" userId="d0ee0fe0bfe7da68" providerId="LiveId" clId="{762A7474-D991-DE45-9A26-65E93DDFF402}" dt="2024-07-01T14:59:17.421" v="3621"/>
          <ac:picMkLst>
            <pc:docMk/>
            <pc:sldMk cId="3812111890" sldId="266"/>
            <ac:picMk id="4" creationId="{5DC83658-6805-EDB7-8852-F61B593C7084}"/>
          </ac:picMkLst>
        </pc:picChg>
      </pc:sldChg>
      <pc:sldChg chg="addSp delSp modSp new mod">
        <pc:chgData name="Aman Singh" userId="d0ee0fe0bfe7da68" providerId="LiveId" clId="{762A7474-D991-DE45-9A26-65E93DDFF402}" dt="2024-07-01T13:53:47.920" v="3337"/>
        <pc:sldMkLst>
          <pc:docMk/>
          <pc:sldMk cId="4210276998" sldId="267"/>
        </pc:sldMkLst>
        <pc:spChg chg="add mod">
          <ac:chgData name="Aman Singh" userId="d0ee0fe0bfe7da68" providerId="LiveId" clId="{762A7474-D991-DE45-9A26-65E93DDFF402}" dt="2024-07-01T13:53:15.839" v="3313" actId="1076"/>
          <ac:spMkLst>
            <pc:docMk/>
            <pc:sldMk cId="4210276998" sldId="267"/>
            <ac:spMk id="2" creationId="{1AA8A60B-E4C0-12DF-113E-B9F156786089}"/>
          </ac:spMkLst>
        </pc:spChg>
        <pc:spChg chg="add mod">
          <ac:chgData name="Aman Singh" userId="d0ee0fe0bfe7da68" providerId="LiveId" clId="{762A7474-D991-DE45-9A26-65E93DDFF402}" dt="2024-07-01T13:52:16.643" v="3292" actId="1076"/>
          <ac:spMkLst>
            <pc:docMk/>
            <pc:sldMk cId="4210276998" sldId="267"/>
            <ac:spMk id="3" creationId="{0CC1EC0D-28C6-7FE4-9A8E-CD1D80CA9D92}"/>
          </ac:spMkLst>
        </pc:spChg>
        <pc:spChg chg="add mod">
          <ac:chgData name="Aman Singh" userId="d0ee0fe0bfe7da68" providerId="LiveId" clId="{762A7474-D991-DE45-9A26-65E93DDFF402}" dt="2024-07-01T13:52:34.139" v="3297" actId="1076"/>
          <ac:spMkLst>
            <pc:docMk/>
            <pc:sldMk cId="4210276998" sldId="267"/>
            <ac:spMk id="5" creationId="{EBC3272F-1FD7-7CC5-8B84-46FDC4919C5E}"/>
          </ac:spMkLst>
        </pc:spChg>
        <pc:spChg chg="add del mod">
          <ac:chgData name="Aman Singh" userId="d0ee0fe0bfe7da68" providerId="LiveId" clId="{762A7474-D991-DE45-9A26-65E93DDFF402}" dt="2024-07-01T13:53:47.920" v="3337"/>
          <ac:spMkLst>
            <pc:docMk/>
            <pc:sldMk cId="4210276998" sldId="267"/>
            <ac:spMk id="6" creationId="{5EACF996-E5B4-9724-6EEA-831A2A8D3EF8}"/>
          </ac:spMkLst>
        </pc:spChg>
        <pc:spChg chg="add mod">
          <ac:chgData name="Aman Singh" userId="d0ee0fe0bfe7da68" providerId="LiveId" clId="{762A7474-D991-DE45-9A26-65E93DDFF402}" dt="2024-07-01T13:53:46.319" v="3335" actId="1076"/>
          <ac:spMkLst>
            <pc:docMk/>
            <pc:sldMk cId="4210276998" sldId="267"/>
            <ac:spMk id="7" creationId="{D19211D3-6F2D-2D75-EA6E-FCFB18177CC2}"/>
          </ac:spMkLst>
        </pc:spChg>
      </pc:sldChg>
      <pc:sldChg chg="addSp delSp modSp new mod setBg setClrOvrMap">
        <pc:chgData name="Aman Singh" userId="d0ee0fe0bfe7da68" providerId="LiveId" clId="{762A7474-D991-DE45-9A26-65E93DDFF402}" dt="2024-07-01T11:25:48.496" v="2137" actId="1076"/>
        <pc:sldMkLst>
          <pc:docMk/>
          <pc:sldMk cId="2154028790" sldId="268"/>
        </pc:sldMkLst>
        <pc:spChg chg="add del">
          <ac:chgData name="Aman Singh" userId="d0ee0fe0bfe7da68" providerId="LiveId" clId="{762A7474-D991-DE45-9A26-65E93DDFF402}" dt="2024-07-01T11:23:41.303" v="2035" actId="22"/>
          <ac:spMkLst>
            <pc:docMk/>
            <pc:sldMk cId="2154028790" sldId="268"/>
            <ac:spMk id="5" creationId="{6346A008-B102-B390-8600-88118C09C9CC}"/>
          </ac:spMkLst>
        </pc:spChg>
        <pc:spChg chg="add mod">
          <ac:chgData name="Aman Singh" userId="d0ee0fe0bfe7da68" providerId="LiveId" clId="{762A7474-D991-DE45-9A26-65E93DDFF402}" dt="2024-07-01T11:25:48.496" v="2137" actId="1076"/>
          <ac:spMkLst>
            <pc:docMk/>
            <pc:sldMk cId="2154028790" sldId="268"/>
            <ac:spMk id="6" creationId="{8D764839-B185-53ED-45DD-C7921E78BCD2}"/>
          </ac:spMkLst>
        </pc:spChg>
        <pc:spChg chg="add del">
          <ac:chgData name="Aman Singh" userId="d0ee0fe0bfe7da68" providerId="LiveId" clId="{762A7474-D991-DE45-9A26-65E93DDFF402}" dt="2024-07-01T11:24:47.198" v="2124" actId="26606"/>
          <ac:spMkLst>
            <pc:docMk/>
            <pc:sldMk cId="2154028790" sldId="268"/>
            <ac:spMk id="23" creationId="{3BCB5F6A-9EB0-40B0-9D13-3023E9A20508}"/>
          </ac:spMkLst>
        </pc:spChg>
        <pc:grpChg chg="add del">
          <ac:chgData name="Aman Singh" userId="d0ee0fe0bfe7da68" providerId="LiveId" clId="{762A7474-D991-DE45-9A26-65E93DDFF402}" dt="2024-07-01T11:24:47.198" v="2124" actId="26606"/>
          <ac:grpSpMkLst>
            <pc:docMk/>
            <pc:sldMk cId="2154028790" sldId="268"/>
            <ac:grpSpMk id="11" creationId="{10BE40E3-5550-4CDD-B4FD-387C33EBF157}"/>
          </ac:grpSpMkLst>
        </pc:grpChg>
        <pc:grpChg chg="add">
          <ac:chgData name="Aman Singh" userId="d0ee0fe0bfe7da68" providerId="LiveId" clId="{762A7474-D991-DE45-9A26-65E93DDFF402}" dt="2024-07-01T11:24:47.205" v="2125" actId="26606"/>
          <ac:grpSpMkLst>
            <pc:docMk/>
            <pc:sldMk cId="2154028790" sldId="268"/>
            <ac:grpSpMk id="25" creationId="{1F2B4773-3207-44CC-B7AC-892B70498211}"/>
          </ac:grpSpMkLst>
        </pc:grpChg>
        <pc:picChg chg="add mod ord modCrop">
          <ac:chgData name="Aman Singh" userId="d0ee0fe0bfe7da68" providerId="LiveId" clId="{762A7474-D991-DE45-9A26-65E93DDFF402}" dt="2024-07-01T11:25:22.764" v="2132" actId="1076"/>
          <ac:picMkLst>
            <pc:docMk/>
            <pc:sldMk cId="2154028790" sldId="268"/>
            <ac:picMk id="3" creationId="{64AA76B8-5EC1-0732-0C66-8644CA28259D}"/>
          </ac:picMkLst>
        </pc:picChg>
      </pc:sldChg>
      <pc:sldChg chg="addSp delSp modSp new mod setBg">
        <pc:chgData name="Aman Singh" userId="d0ee0fe0bfe7da68" providerId="LiveId" clId="{762A7474-D991-DE45-9A26-65E93DDFF402}" dt="2024-07-01T15:00:07.238" v="3622"/>
        <pc:sldMkLst>
          <pc:docMk/>
          <pc:sldMk cId="3861399875" sldId="270"/>
        </pc:sldMkLst>
        <pc:spChg chg="add del mod">
          <ac:chgData name="Aman Singh" userId="d0ee0fe0bfe7da68" providerId="LiveId" clId="{762A7474-D991-DE45-9A26-65E93DDFF402}" dt="2024-07-01T09:56:43.776" v="1171" actId="21"/>
          <ac:spMkLst>
            <pc:docMk/>
            <pc:sldMk cId="3861399875" sldId="270"/>
            <ac:spMk id="2" creationId="{DAFC3919-0C51-1D6D-484E-075267AABE8F}"/>
          </ac:spMkLst>
        </pc:spChg>
        <pc:spChg chg="add mod">
          <ac:chgData name="Aman Singh" userId="d0ee0fe0bfe7da68" providerId="LiveId" clId="{762A7474-D991-DE45-9A26-65E93DDFF402}" dt="2024-07-01T09:57:04.007" v="1177" actId="1076"/>
          <ac:spMkLst>
            <pc:docMk/>
            <pc:sldMk cId="3861399875" sldId="270"/>
            <ac:spMk id="5" creationId="{16ADA818-6500-23A0-6E25-1BE1B8C95066}"/>
          </ac:spMkLst>
        </pc:spChg>
        <pc:picChg chg="add mod modCrop">
          <ac:chgData name="Aman Singh" userId="d0ee0fe0bfe7da68" providerId="LiveId" clId="{762A7474-D991-DE45-9A26-65E93DDFF402}" dt="2024-07-01T09:56:55.967" v="1175" actId="1076"/>
          <ac:picMkLst>
            <pc:docMk/>
            <pc:sldMk cId="3861399875" sldId="270"/>
            <ac:picMk id="4" creationId="{D3611F19-EE06-CA09-18B0-94C34D9F2E6E}"/>
          </ac:picMkLst>
        </pc:picChg>
        <pc:picChg chg="add mod">
          <ac:chgData name="Aman Singh" userId="d0ee0fe0bfe7da68" providerId="LiveId" clId="{762A7474-D991-DE45-9A26-65E93DDFF402}" dt="2024-07-01T15:00:07.238" v="3622"/>
          <ac:picMkLst>
            <pc:docMk/>
            <pc:sldMk cId="3861399875" sldId="270"/>
            <ac:picMk id="6" creationId="{53ACFC69-5C78-49F8-7BEF-6708EB96EA62}"/>
          </ac:picMkLst>
        </pc:picChg>
      </pc:sldChg>
      <pc:sldChg chg="addSp delSp modSp new mod ord setBg">
        <pc:chgData name="Aman Singh" userId="d0ee0fe0bfe7da68" providerId="LiveId" clId="{762A7474-D991-DE45-9A26-65E93DDFF402}" dt="2024-07-01T10:24:51.128" v="1722" actId="26606"/>
        <pc:sldMkLst>
          <pc:docMk/>
          <pc:sldMk cId="3729676677" sldId="271"/>
        </pc:sldMkLst>
        <pc:spChg chg="add">
          <ac:chgData name="Aman Singh" userId="d0ee0fe0bfe7da68" providerId="LiveId" clId="{762A7474-D991-DE45-9A26-65E93DDFF402}" dt="2024-07-01T10:24:51.128" v="1722" actId="26606"/>
          <ac:spMkLst>
            <pc:docMk/>
            <pc:sldMk cId="3729676677" sldId="271"/>
            <ac:spMk id="4102" creationId="{7505EA3C-F6FE-4717-9D16-1FC1BFCEACA7}"/>
          </ac:spMkLst>
        </pc:spChg>
        <pc:spChg chg="add del">
          <ac:chgData name="Aman Singh" userId="d0ee0fe0bfe7da68" providerId="LiveId" clId="{762A7474-D991-DE45-9A26-65E93DDFF402}" dt="2024-07-01T10:24:01.212" v="1719" actId="26606"/>
          <ac:spMkLst>
            <pc:docMk/>
            <pc:sldMk cId="3729676677" sldId="271"/>
            <ac:spMk id="4103" creationId="{41DC778F-EF1A-4C1B-B1AD-BA37A74E5DD7}"/>
          </ac:spMkLst>
        </pc:spChg>
        <pc:spChg chg="add del">
          <ac:chgData name="Aman Singh" userId="d0ee0fe0bfe7da68" providerId="LiveId" clId="{762A7474-D991-DE45-9A26-65E93DDFF402}" dt="2024-07-01T10:24:01.212" v="1719" actId="26606"/>
          <ac:spMkLst>
            <pc:docMk/>
            <pc:sldMk cId="3729676677" sldId="271"/>
            <ac:spMk id="4105" creationId="{613FCDB4-670C-4568-96EE-093382A9E682}"/>
          </ac:spMkLst>
        </pc:spChg>
        <pc:spChg chg="add">
          <ac:chgData name="Aman Singh" userId="d0ee0fe0bfe7da68" providerId="LiveId" clId="{762A7474-D991-DE45-9A26-65E93DDFF402}" dt="2024-07-01T10:24:51.128" v="1722" actId="26606"/>
          <ac:spMkLst>
            <pc:docMk/>
            <pc:sldMk cId="3729676677" sldId="271"/>
            <ac:spMk id="4107" creationId="{09872A32-4C50-4CBB-8F41-10A7E35AB41C}"/>
          </ac:spMkLst>
        </pc:spChg>
        <pc:spChg chg="add">
          <ac:chgData name="Aman Singh" userId="d0ee0fe0bfe7da68" providerId="LiveId" clId="{762A7474-D991-DE45-9A26-65E93DDFF402}" dt="2024-07-01T10:24:51.128" v="1722" actId="26606"/>
          <ac:spMkLst>
            <pc:docMk/>
            <pc:sldMk cId="3729676677" sldId="271"/>
            <ac:spMk id="4109" creationId="{53F12DB6-A8DD-4C76-A2CD-C90EB6BBBF69}"/>
          </ac:spMkLst>
        </pc:spChg>
        <pc:picChg chg="add mod ord">
          <ac:chgData name="Aman Singh" userId="d0ee0fe0bfe7da68" providerId="LiveId" clId="{762A7474-D991-DE45-9A26-65E93DDFF402}" dt="2024-07-01T10:24:51.128" v="1722" actId="26606"/>
          <ac:picMkLst>
            <pc:docMk/>
            <pc:sldMk cId="3729676677" sldId="271"/>
            <ac:picMk id="4098" creationId="{7CFA22FA-4AF3-F8C2-D31D-110E5BC127BE}"/>
          </ac:picMkLst>
        </pc:picChg>
        <pc:picChg chg="add mod">
          <ac:chgData name="Aman Singh" userId="d0ee0fe0bfe7da68" providerId="LiveId" clId="{762A7474-D991-DE45-9A26-65E93DDFF402}" dt="2024-07-01T10:24:51.128" v="1722" actId="26606"/>
          <ac:picMkLst>
            <pc:docMk/>
            <pc:sldMk cId="3729676677" sldId="271"/>
            <ac:picMk id="4100" creationId="{C27926E2-8460-F219-F86D-173E03A44497}"/>
          </ac:picMkLst>
        </pc:picChg>
      </pc:sldChg>
      <pc:sldChg chg="addSp delSp modSp add mod">
        <pc:chgData name="Aman Singh" userId="d0ee0fe0bfe7da68" providerId="LiveId" clId="{762A7474-D991-DE45-9A26-65E93DDFF402}" dt="2024-07-01T10:18:51.460" v="1698" actId="1076"/>
        <pc:sldMkLst>
          <pc:docMk/>
          <pc:sldMk cId="891112297" sldId="272"/>
        </pc:sldMkLst>
        <pc:spChg chg="mod">
          <ac:chgData name="Aman Singh" userId="d0ee0fe0bfe7da68" providerId="LiveId" clId="{762A7474-D991-DE45-9A26-65E93DDFF402}" dt="2024-07-01T10:01:22.390" v="1265" actId="20577"/>
          <ac:spMkLst>
            <pc:docMk/>
            <pc:sldMk cId="891112297" sldId="272"/>
            <ac:spMk id="5" creationId="{16ADA818-6500-23A0-6E25-1BE1B8C95066}"/>
          </ac:spMkLst>
        </pc:spChg>
        <pc:picChg chg="add mod">
          <ac:chgData name="Aman Singh" userId="d0ee0fe0bfe7da68" providerId="LiveId" clId="{762A7474-D991-DE45-9A26-65E93DDFF402}" dt="2024-07-01T10:18:51.460" v="1698" actId="1076"/>
          <ac:picMkLst>
            <pc:docMk/>
            <pc:sldMk cId="891112297" sldId="272"/>
            <ac:picMk id="3" creationId="{C655A611-0C11-B745-F1B5-45E089133739}"/>
          </ac:picMkLst>
        </pc:picChg>
        <pc:picChg chg="del">
          <ac:chgData name="Aman Singh" userId="d0ee0fe0bfe7da68" providerId="LiveId" clId="{762A7474-D991-DE45-9A26-65E93DDFF402}" dt="2024-07-01T10:01:15.576" v="1256" actId="478"/>
          <ac:picMkLst>
            <pc:docMk/>
            <pc:sldMk cId="891112297" sldId="272"/>
            <ac:picMk id="4" creationId="{D3611F19-EE06-CA09-18B0-94C34D9F2E6E}"/>
          </ac:picMkLst>
        </pc:picChg>
      </pc:sldChg>
      <pc:sldChg chg="addSp delSp modSp add mod">
        <pc:chgData name="Aman Singh" userId="d0ee0fe0bfe7da68" providerId="LiveId" clId="{762A7474-D991-DE45-9A26-65E93DDFF402}" dt="2024-07-01T10:00:47.418" v="1255" actId="313"/>
        <pc:sldMkLst>
          <pc:docMk/>
          <pc:sldMk cId="4016559491" sldId="273"/>
        </pc:sldMkLst>
        <pc:spChg chg="mod">
          <ac:chgData name="Aman Singh" userId="d0ee0fe0bfe7da68" providerId="LiveId" clId="{762A7474-D991-DE45-9A26-65E93DDFF402}" dt="2024-07-01T10:00:47.418" v="1255" actId="313"/>
          <ac:spMkLst>
            <pc:docMk/>
            <pc:sldMk cId="4016559491" sldId="273"/>
            <ac:spMk id="5" creationId="{16ADA818-6500-23A0-6E25-1BE1B8C95066}"/>
          </ac:spMkLst>
        </pc:spChg>
        <pc:picChg chg="add mod modCrop">
          <ac:chgData name="Aman Singh" userId="d0ee0fe0bfe7da68" providerId="LiveId" clId="{762A7474-D991-DE45-9A26-65E93DDFF402}" dt="2024-07-01T10:00:41.115" v="1254" actId="1076"/>
          <ac:picMkLst>
            <pc:docMk/>
            <pc:sldMk cId="4016559491" sldId="273"/>
            <ac:picMk id="3" creationId="{4E036DFE-DE00-E035-CAD7-6424D2381C38}"/>
          </ac:picMkLst>
        </pc:picChg>
        <pc:picChg chg="del">
          <ac:chgData name="Aman Singh" userId="d0ee0fe0bfe7da68" providerId="LiveId" clId="{762A7474-D991-DE45-9A26-65E93DDFF402}" dt="2024-07-01T09:59:13.152" v="1220" actId="478"/>
          <ac:picMkLst>
            <pc:docMk/>
            <pc:sldMk cId="4016559491" sldId="273"/>
            <ac:picMk id="4" creationId="{D3611F19-EE06-CA09-18B0-94C34D9F2E6E}"/>
          </ac:picMkLst>
        </pc:picChg>
      </pc:sldChg>
      <pc:sldChg chg="addSp delSp modSp add mod">
        <pc:chgData name="Aman Singh" userId="d0ee0fe0bfe7da68" providerId="LiveId" clId="{762A7474-D991-DE45-9A26-65E93DDFF402}" dt="2024-07-01T15:01:28.929" v="3623"/>
        <pc:sldMkLst>
          <pc:docMk/>
          <pc:sldMk cId="4186599115" sldId="274"/>
        </pc:sldMkLst>
        <pc:spChg chg="mod">
          <ac:chgData name="Aman Singh" userId="d0ee0fe0bfe7da68" providerId="LiveId" clId="{762A7474-D991-DE45-9A26-65E93DDFF402}" dt="2024-07-01T09:58:11.214" v="1205" actId="20577"/>
          <ac:spMkLst>
            <pc:docMk/>
            <pc:sldMk cId="4186599115" sldId="274"/>
            <ac:spMk id="5" creationId="{16ADA818-6500-23A0-6E25-1BE1B8C95066}"/>
          </ac:spMkLst>
        </pc:spChg>
        <pc:picChg chg="add mod modCrop">
          <ac:chgData name="Aman Singh" userId="d0ee0fe0bfe7da68" providerId="LiveId" clId="{762A7474-D991-DE45-9A26-65E93DDFF402}" dt="2024-07-01T09:59:07.047" v="1219" actId="1076"/>
          <ac:picMkLst>
            <pc:docMk/>
            <pc:sldMk cId="4186599115" sldId="274"/>
            <ac:picMk id="3" creationId="{3B32E950-40DC-EEBE-878F-1FC8C9435305}"/>
          </ac:picMkLst>
        </pc:picChg>
        <pc:picChg chg="del">
          <ac:chgData name="Aman Singh" userId="d0ee0fe0bfe7da68" providerId="LiveId" clId="{762A7474-D991-DE45-9A26-65E93DDFF402}" dt="2024-07-01T09:58:04.655" v="1202" actId="478"/>
          <ac:picMkLst>
            <pc:docMk/>
            <pc:sldMk cId="4186599115" sldId="274"/>
            <ac:picMk id="4" creationId="{D3611F19-EE06-CA09-18B0-94C34D9F2E6E}"/>
          </ac:picMkLst>
        </pc:picChg>
        <pc:picChg chg="add mod">
          <ac:chgData name="Aman Singh" userId="d0ee0fe0bfe7da68" providerId="LiveId" clId="{762A7474-D991-DE45-9A26-65E93DDFF402}" dt="2024-07-01T15:01:28.929" v="3623"/>
          <ac:picMkLst>
            <pc:docMk/>
            <pc:sldMk cId="4186599115" sldId="274"/>
            <ac:picMk id="6" creationId="{0ED2845C-55E4-6524-932E-AF699DF0C4D2}"/>
          </ac:picMkLst>
        </pc:picChg>
      </pc:sldChg>
      <pc:sldChg chg="addSp delSp modSp new mod">
        <pc:chgData name="Aman Singh" userId="d0ee0fe0bfe7da68" providerId="LiveId" clId="{762A7474-D991-DE45-9A26-65E93DDFF402}" dt="2024-07-01T14:58:29.420" v="3617"/>
        <pc:sldMkLst>
          <pc:docMk/>
          <pc:sldMk cId="3875148496" sldId="275"/>
        </pc:sldMkLst>
        <pc:spChg chg="add mod">
          <ac:chgData name="Aman Singh" userId="d0ee0fe0bfe7da68" providerId="LiveId" clId="{762A7474-D991-DE45-9A26-65E93DDFF402}" dt="2024-07-01T10:22:38.308" v="1716" actId="2711"/>
          <ac:spMkLst>
            <pc:docMk/>
            <pc:sldMk cId="3875148496" sldId="275"/>
            <ac:spMk id="2" creationId="{91BF9659-784A-8722-4895-551C2CBB95B9}"/>
          </ac:spMkLst>
        </pc:spChg>
        <pc:spChg chg="add del">
          <ac:chgData name="Aman Singh" userId="d0ee0fe0bfe7da68" providerId="LiveId" clId="{762A7474-D991-DE45-9A26-65E93DDFF402}" dt="2024-07-01T10:09:16.493" v="1299" actId="22"/>
          <ac:spMkLst>
            <pc:docMk/>
            <pc:sldMk cId="3875148496" sldId="275"/>
            <ac:spMk id="4" creationId="{BB86466F-1F5A-D401-8C52-64BE3DDC0CBD}"/>
          </ac:spMkLst>
        </pc:spChg>
        <pc:spChg chg="add mod">
          <ac:chgData name="Aman Singh" userId="d0ee0fe0bfe7da68" providerId="LiveId" clId="{762A7474-D991-DE45-9A26-65E93DDFF402}" dt="2024-07-01T10:22:38.308" v="1716" actId="2711"/>
          <ac:spMkLst>
            <pc:docMk/>
            <pc:sldMk cId="3875148496" sldId="275"/>
            <ac:spMk id="5" creationId="{94D34D69-1C14-875C-F9F0-CBA08321F2EA}"/>
          </ac:spMkLst>
        </pc:spChg>
        <pc:spChg chg="add mod">
          <ac:chgData name="Aman Singh" userId="d0ee0fe0bfe7da68" providerId="LiveId" clId="{762A7474-D991-DE45-9A26-65E93DDFF402}" dt="2024-07-01T10:22:38.308" v="1716" actId="2711"/>
          <ac:spMkLst>
            <pc:docMk/>
            <pc:sldMk cId="3875148496" sldId="275"/>
            <ac:spMk id="6" creationId="{0871B4C0-ECAA-7E7F-8DE5-1C847EFA2E2F}"/>
          </ac:spMkLst>
        </pc:spChg>
        <pc:spChg chg="add mod">
          <ac:chgData name="Aman Singh" userId="d0ee0fe0bfe7da68" providerId="LiveId" clId="{762A7474-D991-DE45-9A26-65E93DDFF402}" dt="2024-07-01T10:22:38.308" v="1716" actId="2711"/>
          <ac:spMkLst>
            <pc:docMk/>
            <pc:sldMk cId="3875148496" sldId="275"/>
            <ac:spMk id="7" creationId="{98671B20-EA81-3343-B26E-80A6E885FBD4}"/>
          </ac:spMkLst>
        </pc:spChg>
        <pc:spChg chg="add mod">
          <ac:chgData name="Aman Singh" userId="d0ee0fe0bfe7da68" providerId="LiveId" clId="{762A7474-D991-DE45-9A26-65E93DDFF402}" dt="2024-07-01T10:22:38.308" v="1716" actId="2711"/>
          <ac:spMkLst>
            <pc:docMk/>
            <pc:sldMk cId="3875148496" sldId="275"/>
            <ac:spMk id="8" creationId="{0AE26A29-94FC-0D40-D66E-2B4989C15386}"/>
          </ac:spMkLst>
        </pc:spChg>
        <pc:spChg chg="add mod">
          <ac:chgData name="Aman Singh" userId="d0ee0fe0bfe7da68" providerId="LiveId" clId="{762A7474-D991-DE45-9A26-65E93DDFF402}" dt="2024-07-01T13:37:14.211" v="3097" actId="1076"/>
          <ac:spMkLst>
            <pc:docMk/>
            <pc:sldMk cId="3875148496" sldId="275"/>
            <ac:spMk id="10" creationId="{19B408D5-0533-3D31-DCD0-064A38504AF3}"/>
          </ac:spMkLst>
        </pc:spChg>
        <pc:spChg chg="add mod">
          <ac:chgData name="Aman Singh" userId="d0ee0fe0bfe7da68" providerId="LiveId" clId="{762A7474-D991-DE45-9A26-65E93DDFF402}" dt="2024-07-01T13:37:29.216" v="3112" actId="20577"/>
          <ac:spMkLst>
            <pc:docMk/>
            <pc:sldMk cId="3875148496" sldId="275"/>
            <ac:spMk id="11" creationId="{432A90C3-DB65-6840-68BB-9E5B9330B1C7}"/>
          </ac:spMkLst>
        </pc:spChg>
        <pc:picChg chg="add mod">
          <ac:chgData name="Aman Singh" userId="d0ee0fe0bfe7da68" providerId="LiveId" clId="{762A7474-D991-DE45-9A26-65E93DDFF402}" dt="2024-07-01T14:58:29.420" v="3617"/>
          <ac:picMkLst>
            <pc:docMk/>
            <pc:sldMk cId="3875148496" sldId="275"/>
            <ac:picMk id="12" creationId="{E63A9B9B-FA96-00C6-8483-A5D61BBA13C0}"/>
          </ac:picMkLst>
        </pc:picChg>
      </pc:sldChg>
      <pc:sldChg chg="addSp delSp modSp new mod ord">
        <pc:chgData name="Aman Singh" userId="d0ee0fe0bfe7da68" providerId="LiveId" clId="{762A7474-D991-DE45-9A26-65E93DDFF402}" dt="2024-07-01T13:58:31.275" v="3409" actId="14100"/>
        <pc:sldMkLst>
          <pc:docMk/>
          <pc:sldMk cId="2975964553" sldId="276"/>
        </pc:sldMkLst>
        <pc:spChg chg="add del mod">
          <ac:chgData name="Aman Singh" userId="d0ee0fe0bfe7da68" providerId="LiveId" clId="{762A7474-D991-DE45-9A26-65E93DDFF402}" dt="2024-07-01T11:30:21.293" v="2166"/>
          <ac:spMkLst>
            <pc:docMk/>
            <pc:sldMk cId="2975964553" sldId="276"/>
            <ac:spMk id="2" creationId="{9384BF06-FF66-B049-5E88-5592D63AF5E0}"/>
          </ac:spMkLst>
        </pc:spChg>
        <pc:spChg chg="add mod">
          <ac:chgData name="Aman Singh" userId="d0ee0fe0bfe7da68" providerId="LiveId" clId="{762A7474-D991-DE45-9A26-65E93DDFF402}" dt="2024-07-01T13:58:31.275" v="3409" actId="14100"/>
          <ac:spMkLst>
            <pc:docMk/>
            <pc:sldMk cId="2975964553" sldId="276"/>
            <ac:spMk id="3" creationId="{05816B86-CC29-C6ED-BD65-E370ED92A843}"/>
          </ac:spMkLst>
        </pc:spChg>
        <pc:spChg chg="add mod">
          <ac:chgData name="Aman Singh" userId="d0ee0fe0bfe7da68" providerId="LiveId" clId="{762A7474-D991-DE45-9A26-65E93DDFF402}" dt="2024-07-01T13:24:55.548" v="2940" actId="1076"/>
          <ac:spMkLst>
            <pc:docMk/>
            <pc:sldMk cId="2975964553" sldId="276"/>
            <ac:spMk id="4" creationId="{560CA446-91A0-1C3F-120F-F778C03A7D32}"/>
          </ac:spMkLst>
        </pc:spChg>
      </pc:sldChg>
      <pc:sldChg chg="addSp delSp modSp new mod setBg">
        <pc:chgData name="Aman Singh" userId="d0ee0fe0bfe7da68" providerId="LiveId" clId="{762A7474-D991-DE45-9A26-65E93DDFF402}" dt="2024-07-01T13:05:53.024" v="2689" actId="1076"/>
        <pc:sldMkLst>
          <pc:docMk/>
          <pc:sldMk cId="2462510080" sldId="277"/>
        </pc:sldMkLst>
        <pc:spChg chg="add del">
          <ac:chgData name="Aman Singh" userId="d0ee0fe0bfe7da68" providerId="LiveId" clId="{762A7474-D991-DE45-9A26-65E93DDFF402}" dt="2024-07-01T11:35:22.665" v="2312" actId="26606"/>
          <ac:spMkLst>
            <pc:docMk/>
            <pc:sldMk cId="2462510080" sldId="277"/>
            <ac:spMk id="8" creationId="{03E8462A-FEBA-4848-81CC-3F8DA3E477BE}"/>
          </ac:spMkLst>
        </pc:spChg>
        <pc:spChg chg="add del">
          <ac:chgData name="Aman Singh" userId="d0ee0fe0bfe7da68" providerId="LiveId" clId="{762A7474-D991-DE45-9A26-65E93DDFF402}" dt="2024-07-01T11:35:22.665" v="2312" actId="26606"/>
          <ac:spMkLst>
            <pc:docMk/>
            <pc:sldMk cId="2462510080" sldId="277"/>
            <ac:spMk id="21" creationId="{7941F9B1-B01B-4A84-89D9-B169AEB4E456}"/>
          </ac:spMkLst>
        </pc:spChg>
        <pc:spChg chg="add del">
          <ac:chgData name="Aman Singh" userId="d0ee0fe0bfe7da68" providerId="LiveId" clId="{762A7474-D991-DE45-9A26-65E93DDFF402}" dt="2024-07-01T11:44:59.855" v="2356" actId="26606"/>
          <ac:spMkLst>
            <pc:docMk/>
            <pc:sldMk cId="2462510080" sldId="277"/>
            <ac:spMk id="22" creationId="{85C2136B-77EC-41E9-BDB6-58A4AE1429B7}"/>
          </ac:spMkLst>
        </pc:spChg>
        <pc:spChg chg="add del">
          <ac:chgData name="Aman Singh" userId="d0ee0fe0bfe7da68" providerId="LiveId" clId="{762A7474-D991-DE45-9A26-65E93DDFF402}" dt="2024-07-01T11:44:59.855" v="2356" actId="26606"/>
          <ac:spMkLst>
            <pc:docMk/>
            <pc:sldMk cId="2462510080" sldId="277"/>
            <ac:spMk id="24" creationId="{7FBCF2A6-1F18-4B68-B5D2-5B763ED4159A}"/>
          </ac:spMkLst>
        </pc:spChg>
        <pc:spChg chg="add del">
          <ac:chgData name="Aman Singh" userId="d0ee0fe0bfe7da68" providerId="LiveId" clId="{762A7474-D991-DE45-9A26-65E93DDFF402}" dt="2024-07-01T11:44:55.703" v="2352" actId="26606"/>
          <ac:spMkLst>
            <pc:docMk/>
            <pc:sldMk cId="2462510080" sldId="277"/>
            <ac:spMk id="25" creationId="{21029ED5-F105-4DD2-99C8-1E4422817978}"/>
          </ac:spMkLst>
        </pc:spChg>
        <pc:spChg chg="add del">
          <ac:chgData name="Aman Singh" userId="d0ee0fe0bfe7da68" providerId="LiveId" clId="{762A7474-D991-DE45-9A26-65E93DDFF402}" dt="2024-07-01T11:43:42.099" v="2335" actId="26606"/>
          <ac:spMkLst>
            <pc:docMk/>
            <pc:sldMk cId="2462510080" sldId="277"/>
            <ac:spMk id="26" creationId="{03E8462A-FEBA-4848-81CC-3F8DA3E477BE}"/>
          </ac:spMkLst>
        </pc:spChg>
        <pc:spChg chg="add del">
          <ac:chgData name="Aman Singh" userId="d0ee0fe0bfe7da68" providerId="LiveId" clId="{762A7474-D991-DE45-9A26-65E93DDFF402}" dt="2024-07-01T11:44:55.703" v="2352" actId="26606"/>
          <ac:spMkLst>
            <pc:docMk/>
            <pc:sldMk cId="2462510080" sldId="277"/>
            <ac:spMk id="38" creationId="{5C9652B3-A450-4ED6-8FBF-F536BA60B4D8}"/>
          </ac:spMkLst>
        </pc:spChg>
        <pc:spChg chg="add del">
          <ac:chgData name="Aman Singh" userId="d0ee0fe0bfe7da68" providerId="LiveId" clId="{762A7474-D991-DE45-9A26-65E93DDFF402}" dt="2024-07-01T11:43:42.099" v="2335" actId="26606"/>
          <ac:spMkLst>
            <pc:docMk/>
            <pc:sldMk cId="2462510080" sldId="277"/>
            <ac:spMk id="39" creationId="{7941F9B1-B01B-4A84-89D9-B169AEB4E456}"/>
          </ac:spMkLst>
        </pc:spChg>
        <pc:spChg chg="add del">
          <ac:chgData name="Aman Singh" userId="d0ee0fe0bfe7da68" providerId="LiveId" clId="{762A7474-D991-DE45-9A26-65E93DDFF402}" dt="2024-07-01T11:44:59.855" v="2356" actId="26606"/>
          <ac:spMkLst>
            <pc:docMk/>
            <pc:sldMk cId="2462510080" sldId="277"/>
            <ac:spMk id="40" creationId="{FF3A27FB-A693-4A75-951E-0C77CD98F032}"/>
          </ac:spMkLst>
        </pc:spChg>
        <pc:spChg chg="add del">
          <ac:chgData name="Aman Singh" userId="d0ee0fe0bfe7da68" providerId="LiveId" clId="{762A7474-D991-DE45-9A26-65E93DDFF402}" dt="2024-07-01T11:45:01.973" v="2358" actId="26606"/>
          <ac:spMkLst>
            <pc:docMk/>
            <pc:sldMk cId="2462510080" sldId="277"/>
            <ac:spMk id="42" creationId="{21029ED5-F105-4DD2-99C8-1E4422817978}"/>
          </ac:spMkLst>
        </pc:spChg>
        <pc:spChg chg="add del">
          <ac:chgData name="Aman Singh" userId="d0ee0fe0bfe7da68" providerId="LiveId" clId="{762A7474-D991-DE45-9A26-65E93DDFF402}" dt="2024-07-01T11:44:05.612" v="2342" actId="26606"/>
          <ac:spMkLst>
            <pc:docMk/>
            <pc:sldMk cId="2462510080" sldId="277"/>
            <ac:spMk id="44" creationId="{21029ED5-F105-4DD2-99C8-1E4422817978}"/>
          </ac:spMkLst>
        </pc:spChg>
        <pc:spChg chg="add del">
          <ac:chgData name="Aman Singh" userId="d0ee0fe0bfe7da68" providerId="LiveId" clId="{762A7474-D991-DE45-9A26-65E93DDFF402}" dt="2024-07-01T11:44:05.612" v="2342" actId="26606"/>
          <ac:spMkLst>
            <pc:docMk/>
            <pc:sldMk cId="2462510080" sldId="277"/>
            <ac:spMk id="57" creationId="{5C9652B3-A450-4ED6-8FBF-F536BA60B4D8}"/>
          </ac:spMkLst>
        </pc:spChg>
        <pc:spChg chg="add del">
          <ac:chgData name="Aman Singh" userId="d0ee0fe0bfe7da68" providerId="LiveId" clId="{762A7474-D991-DE45-9A26-65E93DDFF402}" dt="2024-07-01T11:44:05.609" v="2341" actId="26606"/>
          <ac:spMkLst>
            <pc:docMk/>
            <pc:sldMk cId="2462510080" sldId="277"/>
            <ac:spMk id="62" creationId="{21029ED5-F105-4DD2-99C8-1E4422817978}"/>
          </ac:spMkLst>
        </pc:spChg>
        <pc:spChg chg="add del">
          <ac:chgData name="Aman Singh" userId="d0ee0fe0bfe7da68" providerId="LiveId" clId="{762A7474-D991-DE45-9A26-65E93DDFF402}" dt="2024-07-01T11:45:01.973" v="2358" actId="26606"/>
          <ac:spMkLst>
            <pc:docMk/>
            <pc:sldMk cId="2462510080" sldId="277"/>
            <ac:spMk id="66" creationId="{5C9652B3-A450-4ED6-8FBF-F536BA60B4D8}"/>
          </ac:spMkLst>
        </pc:spChg>
        <pc:spChg chg="add del">
          <ac:chgData name="Aman Singh" userId="d0ee0fe0bfe7da68" providerId="LiveId" clId="{762A7474-D991-DE45-9A26-65E93DDFF402}" dt="2024-07-01T11:45:06.490" v="2360" actId="26606"/>
          <ac:spMkLst>
            <pc:docMk/>
            <pc:sldMk cId="2462510080" sldId="277"/>
            <ac:spMk id="68" creationId="{21029ED5-F105-4DD2-99C8-1E4422817978}"/>
          </ac:spMkLst>
        </pc:spChg>
        <pc:spChg chg="add del">
          <ac:chgData name="Aman Singh" userId="d0ee0fe0bfe7da68" providerId="LiveId" clId="{762A7474-D991-DE45-9A26-65E93DDFF402}" dt="2024-07-01T11:44:05.609" v="2341" actId="26606"/>
          <ac:spMkLst>
            <pc:docMk/>
            <pc:sldMk cId="2462510080" sldId="277"/>
            <ac:spMk id="75" creationId="{5C9652B3-A450-4ED6-8FBF-F536BA60B4D8}"/>
          </ac:spMkLst>
        </pc:spChg>
        <pc:spChg chg="add del">
          <ac:chgData name="Aman Singh" userId="d0ee0fe0bfe7da68" providerId="LiveId" clId="{762A7474-D991-DE45-9A26-65E93DDFF402}" dt="2024-07-01T11:45:06.490" v="2360" actId="26606"/>
          <ac:spMkLst>
            <pc:docMk/>
            <pc:sldMk cId="2462510080" sldId="277"/>
            <ac:spMk id="80" creationId="{5C9652B3-A450-4ED6-8FBF-F536BA60B4D8}"/>
          </ac:spMkLst>
        </pc:spChg>
        <pc:spChg chg="add del">
          <ac:chgData name="Aman Singh" userId="d0ee0fe0bfe7da68" providerId="LiveId" clId="{762A7474-D991-DE45-9A26-65E93DDFF402}" dt="2024-07-01T11:45:21.087" v="2364" actId="26606"/>
          <ac:spMkLst>
            <pc:docMk/>
            <pc:sldMk cId="2462510080" sldId="277"/>
            <ac:spMk id="82" creationId="{03E8462A-FEBA-4848-81CC-3F8DA3E477BE}"/>
          </ac:spMkLst>
        </pc:spChg>
        <pc:spChg chg="add del">
          <ac:chgData name="Aman Singh" userId="d0ee0fe0bfe7da68" providerId="LiveId" clId="{762A7474-D991-DE45-9A26-65E93DDFF402}" dt="2024-07-01T11:45:21.087" v="2364" actId="26606"/>
          <ac:spMkLst>
            <pc:docMk/>
            <pc:sldMk cId="2462510080" sldId="277"/>
            <ac:spMk id="93" creationId="{7941F9B1-B01B-4A84-89D9-B169AEB4E456}"/>
          </ac:spMkLst>
        </pc:spChg>
        <pc:spChg chg="add del">
          <ac:chgData name="Aman Singh" userId="d0ee0fe0bfe7da68" providerId="LiveId" clId="{762A7474-D991-DE45-9A26-65E93DDFF402}" dt="2024-07-01T13:05:37.324" v="2684" actId="26606"/>
          <ac:spMkLst>
            <pc:docMk/>
            <pc:sldMk cId="2462510080" sldId="277"/>
            <ac:spMk id="98" creationId="{03E8462A-FEBA-4848-81CC-3F8DA3E477BE}"/>
          </ac:spMkLst>
        </pc:spChg>
        <pc:spChg chg="add del">
          <ac:chgData name="Aman Singh" userId="d0ee0fe0bfe7da68" providerId="LiveId" clId="{762A7474-D991-DE45-9A26-65E93DDFF402}" dt="2024-07-01T13:05:37.324" v="2684" actId="26606"/>
          <ac:spMkLst>
            <pc:docMk/>
            <pc:sldMk cId="2462510080" sldId="277"/>
            <ac:spMk id="111" creationId="{7941F9B1-B01B-4A84-89D9-B169AEB4E456}"/>
          </ac:spMkLst>
        </pc:spChg>
        <pc:spChg chg="add del">
          <ac:chgData name="Aman Singh" userId="d0ee0fe0bfe7da68" providerId="LiveId" clId="{762A7474-D991-DE45-9A26-65E93DDFF402}" dt="2024-07-01T11:47:20.368" v="2374" actId="26606"/>
          <ac:spMkLst>
            <pc:docMk/>
            <pc:sldMk cId="2462510080" sldId="277"/>
            <ac:spMk id="116" creationId="{21029ED5-F105-4DD2-99C8-1E4422817978}"/>
          </ac:spMkLst>
        </pc:spChg>
        <pc:spChg chg="add del">
          <ac:chgData name="Aman Singh" userId="d0ee0fe0bfe7da68" providerId="LiveId" clId="{762A7474-D991-DE45-9A26-65E93DDFF402}" dt="2024-07-01T11:47:20.368" v="2374" actId="26606"/>
          <ac:spMkLst>
            <pc:docMk/>
            <pc:sldMk cId="2462510080" sldId="277"/>
            <ac:spMk id="129" creationId="{5C9652B3-A450-4ED6-8FBF-F536BA60B4D8}"/>
          </ac:spMkLst>
        </pc:spChg>
        <pc:grpChg chg="add del">
          <ac:chgData name="Aman Singh" userId="d0ee0fe0bfe7da68" providerId="LiveId" clId="{762A7474-D991-DE45-9A26-65E93DDFF402}" dt="2024-07-01T11:35:22.665" v="2312" actId="26606"/>
          <ac:grpSpMkLst>
            <pc:docMk/>
            <pc:sldMk cId="2462510080" sldId="277"/>
            <ac:grpSpMk id="10" creationId="{2109F83F-40FE-4DB3-84CC-09FB3340D06D}"/>
          </ac:grpSpMkLst>
        </pc:grpChg>
        <pc:grpChg chg="add del">
          <ac:chgData name="Aman Singh" userId="d0ee0fe0bfe7da68" providerId="LiveId" clId="{762A7474-D991-DE45-9A26-65E93DDFF402}" dt="2024-07-01T11:44:55.703" v="2352" actId="26606"/>
          <ac:grpSpMkLst>
            <pc:docMk/>
            <pc:sldMk cId="2462510080" sldId="277"/>
            <ac:grpSpMk id="27" creationId="{2D621E68-BF28-4A1C-B1A2-4E55E139E79A}"/>
          </ac:grpSpMkLst>
        </pc:grpChg>
        <pc:grpChg chg="add del">
          <ac:chgData name="Aman Singh" userId="d0ee0fe0bfe7da68" providerId="LiveId" clId="{762A7474-D991-DE45-9A26-65E93DDFF402}" dt="2024-07-01T11:43:42.099" v="2335" actId="26606"/>
          <ac:grpSpMkLst>
            <pc:docMk/>
            <pc:sldMk cId="2462510080" sldId="277"/>
            <ac:grpSpMk id="28" creationId="{2109F83F-40FE-4DB3-84CC-09FB3340D06D}"/>
          </ac:grpSpMkLst>
        </pc:grpChg>
        <pc:grpChg chg="add del">
          <ac:chgData name="Aman Singh" userId="d0ee0fe0bfe7da68" providerId="LiveId" clId="{762A7474-D991-DE45-9A26-65E93DDFF402}" dt="2024-07-01T11:45:01.973" v="2358" actId="26606"/>
          <ac:grpSpMkLst>
            <pc:docMk/>
            <pc:sldMk cId="2462510080" sldId="277"/>
            <ac:grpSpMk id="43" creationId="{2D621E68-BF28-4A1C-B1A2-4E55E139E79A}"/>
          </ac:grpSpMkLst>
        </pc:grpChg>
        <pc:grpChg chg="add del">
          <ac:chgData name="Aman Singh" userId="d0ee0fe0bfe7da68" providerId="LiveId" clId="{762A7474-D991-DE45-9A26-65E93DDFF402}" dt="2024-07-01T11:44:05.612" v="2342" actId="26606"/>
          <ac:grpSpMkLst>
            <pc:docMk/>
            <pc:sldMk cId="2462510080" sldId="277"/>
            <ac:grpSpMk id="46" creationId="{2D621E68-BF28-4A1C-B1A2-4E55E139E79A}"/>
          </ac:grpSpMkLst>
        </pc:grpChg>
        <pc:grpChg chg="add del">
          <ac:chgData name="Aman Singh" userId="d0ee0fe0bfe7da68" providerId="LiveId" clId="{762A7474-D991-DE45-9A26-65E93DDFF402}" dt="2024-07-01T11:44:05.609" v="2341" actId="26606"/>
          <ac:grpSpMkLst>
            <pc:docMk/>
            <pc:sldMk cId="2462510080" sldId="277"/>
            <ac:grpSpMk id="64" creationId="{2D621E68-BF28-4A1C-B1A2-4E55E139E79A}"/>
          </ac:grpSpMkLst>
        </pc:grpChg>
        <pc:grpChg chg="add del">
          <ac:chgData name="Aman Singh" userId="d0ee0fe0bfe7da68" providerId="LiveId" clId="{762A7474-D991-DE45-9A26-65E93DDFF402}" dt="2024-07-01T11:45:06.490" v="2360" actId="26606"/>
          <ac:grpSpMkLst>
            <pc:docMk/>
            <pc:sldMk cId="2462510080" sldId="277"/>
            <ac:grpSpMk id="69" creationId="{2D621E68-BF28-4A1C-B1A2-4E55E139E79A}"/>
          </ac:grpSpMkLst>
        </pc:grpChg>
        <pc:grpChg chg="add del">
          <ac:chgData name="Aman Singh" userId="d0ee0fe0bfe7da68" providerId="LiveId" clId="{762A7474-D991-DE45-9A26-65E93DDFF402}" dt="2024-07-01T11:45:21.087" v="2364" actId="26606"/>
          <ac:grpSpMkLst>
            <pc:docMk/>
            <pc:sldMk cId="2462510080" sldId="277"/>
            <ac:grpSpMk id="83" creationId="{2109F83F-40FE-4DB3-84CC-09FB3340D06D}"/>
          </ac:grpSpMkLst>
        </pc:grpChg>
        <pc:grpChg chg="add del">
          <ac:chgData name="Aman Singh" userId="d0ee0fe0bfe7da68" providerId="LiveId" clId="{762A7474-D991-DE45-9A26-65E93DDFF402}" dt="2024-07-01T13:05:37.324" v="2684" actId="26606"/>
          <ac:grpSpMkLst>
            <pc:docMk/>
            <pc:sldMk cId="2462510080" sldId="277"/>
            <ac:grpSpMk id="100" creationId="{2109F83F-40FE-4DB3-84CC-09FB3340D06D}"/>
          </ac:grpSpMkLst>
        </pc:grpChg>
        <pc:grpChg chg="add del">
          <ac:chgData name="Aman Singh" userId="d0ee0fe0bfe7da68" providerId="LiveId" clId="{762A7474-D991-DE45-9A26-65E93DDFF402}" dt="2024-07-01T11:47:20.368" v="2374" actId="26606"/>
          <ac:grpSpMkLst>
            <pc:docMk/>
            <pc:sldMk cId="2462510080" sldId="277"/>
            <ac:grpSpMk id="118" creationId="{2D621E68-BF28-4A1C-B1A2-4E55E139E79A}"/>
          </ac:grpSpMkLst>
        </pc:grpChg>
        <pc:picChg chg="add del mod modCrop">
          <ac:chgData name="Aman Singh" userId="d0ee0fe0bfe7da68" providerId="LiveId" clId="{762A7474-D991-DE45-9A26-65E93DDFF402}" dt="2024-07-01T11:43:17.646" v="2331" actId="478"/>
          <ac:picMkLst>
            <pc:docMk/>
            <pc:sldMk cId="2462510080" sldId="277"/>
            <ac:picMk id="3" creationId="{657D58F2-0B26-55D4-7668-91326CA5EB6A}"/>
          </ac:picMkLst>
        </pc:picChg>
        <pc:picChg chg="add del mod">
          <ac:chgData name="Aman Singh" userId="d0ee0fe0bfe7da68" providerId="LiveId" clId="{762A7474-D991-DE45-9A26-65E93DDFF402}" dt="2024-07-01T11:43:56.364" v="2337" actId="478"/>
          <ac:picMkLst>
            <pc:docMk/>
            <pc:sldMk cId="2462510080" sldId="277"/>
            <ac:picMk id="5" creationId="{398E7656-0FB4-4DDF-6D26-AA1E92857AFF}"/>
          </ac:picMkLst>
        </pc:picChg>
        <pc:picChg chg="add del mod modCrop">
          <ac:chgData name="Aman Singh" userId="d0ee0fe0bfe7da68" providerId="LiveId" clId="{762A7474-D991-DE45-9A26-65E93DDFF402}" dt="2024-07-01T11:44:24.950" v="2345" actId="478"/>
          <ac:picMkLst>
            <pc:docMk/>
            <pc:sldMk cId="2462510080" sldId="277"/>
            <ac:picMk id="7" creationId="{EBE98976-6CF6-6A99-66DA-B02C40112535}"/>
          </ac:picMkLst>
        </pc:picChg>
        <pc:picChg chg="add del mod modCrop">
          <ac:chgData name="Aman Singh" userId="d0ee0fe0bfe7da68" providerId="LiveId" clId="{762A7474-D991-DE45-9A26-65E93DDFF402}" dt="2024-07-01T13:04:40.173" v="2674" actId="478"/>
          <ac:picMkLst>
            <pc:docMk/>
            <pc:sldMk cId="2462510080" sldId="277"/>
            <ac:picMk id="20" creationId="{BC73E7F5-FAE1-3571-4987-501741C5F0C4}"/>
          </ac:picMkLst>
        </pc:picChg>
        <pc:picChg chg="add del mod">
          <ac:chgData name="Aman Singh" userId="d0ee0fe0bfe7da68" providerId="LiveId" clId="{762A7474-D991-DE45-9A26-65E93DDFF402}" dt="2024-07-01T13:05:04.723" v="2678" actId="478"/>
          <ac:picMkLst>
            <pc:docMk/>
            <pc:sldMk cId="2462510080" sldId="277"/>
            <ac:picMk id="94" creationId="{BFB63586-6C2C-81CA-0A29-E45384C15FE6}"/>
          </ac:picMkLst>
        </pc:picChg>
        <pc:picChg chg="add mod modCrop">
          <ac:chgData name="Aman Singh" userId="d0ee0fe0bfe7da68" providerId="LiveId" clId="{762A7474-D991-DE45-9A26-65E93DDFF402}" dt="2024-07-01T13:05:53.024" v="2689" actId="1076"/>
          <ac:picMkLst>
            <pc:docMk/>
            <pc:sldMk cId="2462510080" sldId="277"/>
            <ac:picMk id="96" creationId="{C881EA7E-8FAC-F512-2AE4-E10F0D870FA7}"/>
          </ac:picMkLst>
        </pc:picChg>
        <pc:cxnChg chg="add del">
          <ac:chgData name="Aman Singh" userId="d0ee0fe0bfe7da68" providerId="LiveId" clId="{762A7474-D991-DE45-9A26-65E93DDFF402}" dt="2024-07-01T11:44:59.855" v="2356" actId="26606"/>
          <ac:cxnSpMkLst>
            <pc:docMk/>
            <pc:sldMk cId="2462510080" sldId="277"/>
            <ac:cxnSpMk id="23" creationId="{E55891F3-A5E2-4418-8950-25FA2B731209}"/>
          </ac:cxnSpMkLst>
        </pc:cxnChg>
        <pc:cxnChg chg="add del">
          <ac:chgData name="Aman Singh" userId="d0ee0fe0bfe7da68" providerId="LiveId" clId="{762A7474-D991-DE45-9A26-65E93DDFF402}" dt="2024-07-01T11:44:59.855" v="2356" actId="26606"/>
          <ac:cxnSpMkLst>
            <pc:docMk/>
            <pc:sldMk cId="2462510080" sldId="277"/>
            <ac:cxnSpMk id="29" creationId="{FB1FCEB1-A7E1-417C-A7EF-AA30D5A0859F}"/>
          </ac:cxnSpMkLst>
        </pc:cxnChg>
      </pc:sldChg>
      <pc:sldChg chg="addSp delSp modSp new mod setBg">
        <pc:chgData name="Aman Singh" userId="d0ee0fe0bfe7da68" providerId="LiveId" clId="{762A7474-D991-DE45-9A26-65E93DDFF402}" dt="2024-07-01T11:39:02.797" v="2328" actId="26606"/>
        <pc:sldMkLst>
          <pc:docMk/>
          <pc:sldMk cId="1789410946" sldId="278"/>
        </pc:sldMkLst>
        <pc:spChg chg="add del">
          <ac:chgData name="Aman Singh" userId="d0ee0fe0bfe7da68" providerId="LiveId" clId="{762A7474-D991-DE45-9A26-65E93DDFF402}" dt="2024-07-01T11:38:49.187" v="2325" actId="26606"/>
          <ac:spMkLst>
            <pc:docMk/>
            <pc:sldMk cId="1789410946" sldId="278"/>
            <ac:spMk id="8" creationId="{03E8462A-FEBA-4848-81CC-3F8DA3E477BE}"/>
          </ac:spMkLst>
        </pc:spChg>
        <pc:spChg chg="add del">
          <ac:chgData name="Aman Singh" userId="d0ee0fe0bfe7da68" providerId="LiveId" clId="{762A7474-D991-DE45-9A26-65E93DDFF402}" dt="2024-07-01T11:38:49.187" v="2325" actId="26606"/>
          <ac:spMkLst>
            <pc:docMk/>
            <pc:sldMk cId="1789410946" sldId="278"/>
            <ac:spMk id="21" creationId="{7941F9B1-B01B-4A84-89D9-B169AEB4E456}"/>
          </ac:spMkLst>
        </pc:spChg>
        <pc:spChg chg="add del">
          <ac:chgData name="Aman Singh" userId="d0ee0fe0bfe7da68" providerId="LiveId" clId="{762A7474-D991-DE45-9A26-65E93DDFF402}" dt="2024-07-01T11:39:02.797" v="2328" actId="26606"/>
          <ac:spMkLst>
            <pc:docMk/>
            <pc:sldMk cId="1789410946" sldId="278"/>
            <ac:spMk id="23" creationId="{85C2136B-77EC-41E9-BDB6-58A4AE1429B7}"/>
          </ac:spMkLst>
        </pc:spChg>
        <pc:spChg chg="add del">
          <ac:chgData name="Aman Singh" userId="d0ee0fe0bfe7da68" providerId="LiveId" clId="{762A7474-D991-DE45-9A26-65E93DDFF402}" dt="2024-07-01T11:39:02.797" v="2328" actId="26606"/>
          <ac:spMkLst>
            <pc:docMk/>
            <pc:sldMk cId="1789410946" sldId="278"/>
            <ac:spMk id="26" creationId="{7FBCF2A6-1F18-4B68-B5D2-5B763ED4159A}"/>
          </ac:spMkLst>
        </pc:spChg>
        <pc:spChg chg="add del">
          <ac:chgData name="Aman Singh" userId="d0ee0fe0bfe7da68" providerId="LiveId" clId="{762A7474-D991-DE45-9A26-65E93DDFF402}" dt="2024-07-01T11:39:02.797" v="2328" actId="26606"/>
          <ac:spMkLst>
            <pc:docMk/>
            <pc:sldMk cId="1789410946" sldId="278"/>
            <ac:spMk id="27" creationId="{FF3A27FB-A693-4A75-951E-0C77CD98F032}"/>
          </ac:spMkLst>
        </pc:spChg>
        <pc:spChg chg="add">
          <ac:chgData name="Aman Singh" userId="d0ee0fe0bfe7da68" providerId="LiveId" clId="{762A7474-D991-DE45-9A26-65E93DDFF402}" dt="2024-07-01T11:39:02.797" v="2328" actId="26606"/>
          <ac:spMkLst>
            <pc:docMk/>
            <pc:sldMk cId="1789410946" sldId="278"/>
            <ac:spMk id="32" creationId="{85C2136B-77EC-41E9-BDB6-58A4AE1429B7}"/>
          </ac:spMkLst>
        </pc:spChg>
        <pc:spChg chg="add">
          <ac:chgData name="Aman Singh" userId="d0ee0fe0bfe7da68" providerId="LiveId" clId="{762A7474-D991-DE45-9A26-65E93DDFF402}" dt="2024-07-01T11:39:02.797" v="2328" actId="26606"/>
          <ac:spMkLst>
            <pc:docMk/>
            <pc:sldMk cId="1789410946" sldId="278"/>
            <ac:spMk id="38" creationId="{7FBCF2A6-1F18-4B68-B5D2-5B763ED4159A}"/>
          </ac:spMkLst>
        </pc:spChg>
        <pc:spChg chg="add">
          <ac:chgData name="Aman Singh" userId="d0ee0fe0bfe7da68" providerId="LiveId" clId="{762A7474-D991-DE45-9A26-65E93DDFF402}" dt="2024-07-01T11:39:02.797" v="2328" actId="26606"/>
          <ac:spMkLst>
            <pc:docMk/>
            <pc:sldMk cId="1789410946" sldId="278"/>
            <ac:spMk id="40" creationId="{FF3A27FB-A693-4A75-951E-0C77CD98F032}"/>
          </ac:spMkLst>
        </pc:spChg>
        <pc:grpChg chg="add del">
          <ac:chgData name="Aman Singh" userId="d0ee0fe0bfe7da68" providerId="LiveId" clId="{762A7474-D991-DE45-9A26-65E93DDFF402}" dt="2024-07-01T11:38:49.187" v="2325" actId="26606"/>
          <ac:grpSpMkLst>
            <pc:docMk/>
            <pc:sldMk cId="1789410946" sldId="278"/>
            <ac:grpSpMk id="10" creationId="{2109F83F-40FE-4DB3-84CC-09FB3340D06D}"/>
          </ac:grpSpMkLst>
        </pc:grpChg>
        <pc:picChg chg="add mod modCrop">
          <ac:chgData name="Aman Singh" userId="d0ee0fe0bfe7da68" providerId="LiveId" clId="{762A7474-D991-DE45-9A26-65E93DDFF402}" dt="2024-07-01T11:39:02.797" v="2328" actId="26606"/>
          <ac:picMkLst>
            <pc:docMk/>
            <pc:sldMk cId="1789410946" sldId="278"/>
            <ac:picMk id="3" creationId="{A211165D-3852-8CED-41FF-12C07BF19DB7}"/>
          </ac:picMkLst>
        </pc:picChg>
        <pc:cxnChg chg="add del">
          <ac:chgData name="Aman Singh" userId="d0ee0fe0bfe7da68" providerId="LiveId" clId="{762A7474-D991-DE45-9A26-65E93DDFF402}" dt="2024-07-01T11:39:02.797" v="2328" actId="26606"/>
          <ac:cxnSpMkLst>
            <pc:docMk/>
            <pc:sldMk cId="1789410946" sldId="278"/>
            <ac:cxnSpMk id="24" creationId="{E55891F3-A5E2-4418-8950-25FA2B731209}"/>
          </ac:cxnSpMkLst>
        </pc:cxnChg>
        <pc:cxnChg chg="add del">
          <ac:chgData name="Aman Singh" userId="d0ee0fe0bfe7da68" providerId="LiveId" clId="{762A7474-D991-DE45-9A26-65E93DDFF402}" dt="2024-07-01T11:39:02.797" v="2328" actId="26606"/>
          <ac:cxnSpMkLst>
            <pc:docMk/>
            <pc:sldMk cId="1789410946" sldId="278"/>
            <ac:cxnSpMk id="25" creationId="{FB1FCEB1-A7E1-417C-A7EF-AA30D5A0859F}"/>
          </ac:cxnSpMkLst>
        </pc:cxnChg>
        <pc:cxnChg chg="add">
          <ac:chgData name="Aman Singh" userId="d0ee0fe0bfe7da68" providerId="LiveId" clId="{762A7474-D991-DE45-9A26-65E93DDFF402}" dt="2024-07-01T11:39:02.797" v="2328" actId="26606"/>
          <ac:cxnSpMkLst>
            <pc:docMk/>
            <pc:sldMk cId="1789410946" sldId="278"/>
            <ac:cxnSpMk id="34" creationId="{E55891F3-A5E2-4418-8950-25FA2B731209}"/>
          </ac:cxnSpMkLst>
        </pc:cxnChg>
        <pc:cxnChg chg="add">
          <ac:chgData name="Aman Singh" userId="d0ee0fe0bfe7da68" providerId="LiveId" clId="{762A7474-D991-DE45-9A26-65E93DDFF402}" dt="2024-07-01T11:39:02.797" v="2328" actId="26606"/>
          <ac:cxnSpMkLst>
            <pc:docMk/>
            <pc:sldMk cId="1789410946" sldId="278"/>
            <ac:cxnSpMk id="36" creationId="{FB1FCEB1-A7E1-417C-A7EF-AA30D5A0859F}"/>
          </ac:cxnSpMkLst>
        </pc:cxnChg>
      </pc:sldChg>
      <pc:sldChg chg="addSp modSp new mod">
        <pc:chgData name="Aman Singh" userId="d0ee0fe0bfe7da68" providerId="LiveId" clId="{762A7474-D991-DE45-9A26-65E93DDFF402}" dt="2024-07-01T12:05:46.266" v="2430" actId="1076"/>
        <pc:sldMkLst>
          <pc:docMk/>
          <pc:sldMk cId="3777977017" sldId="279"/>
        </pc:sldMkLst>
        <pc:spChg chg="add mod">
          <ac:chgData name="Aman Singh" userId="d0ee0fe0bfe7da68" providerId="LiveId" clId="{762A7474-D991-DE45-9A26-65E93DDFF402}" dt="2024-07-01T12:05:46.266" v="2430" actId="1076"/>
          <ac:spMkLst>
            <pc:docMk/>
            <pc:sldMk cId="3777977017" sldId="279"/>
            <ac:spMk id="2" creationId="{22946776-7E7E-227E-03C8-6AB6B341D338}"/>
          </ac:spMkLst>
        </pc:spChg>
        <pc:spChg chg="add mod">
          <ac:chgData name="Aman Singh" userId="d0ee0fe0bfe7da68" providerId="LiveId" clId="{762A7474-D991-DE45-9A26-65E93DDFF402}" dt="2024-07-01T12:05:41.401" v="2429" actId="1076"/>
          <ac:spMkLst>
            <pc:docMk/>
            <pc:sldMk cId="3777977017" sldId="279"/>
            <ac:spMk id="3" creationId="{28D77CD1-11F3-E19C-FFB8-A23ECBF06851}"/>
          </ac:spMkLst>
        </pc:spChg>
      </pc:sldChg>
      <pc:sldChg chg="addSp delSp modSp new mod setBg">
        <pc:chgData name="Aman Singh" userId="d0ee0fe0bfe7da68" providerId="LiveId" clId="{762A7474-D991-DE45-9A26-65E93DDFF402}" dt="2024-07-01T12:28:51.420" v="2565" actId="1076"/>
        <pc:sldMkLst>
          <pc:docMk/>
          <pc:sldMk cId="3762904038" sldId="280"/>
        </pc:sldMkLst>
        <pc:spChg chg="add del">
          <ac:chgData name="Aman Singh" userId="d0ee0fe0bfe7da68" providerId="LiveId" clId="{762A7474-D991-DE45-9A26-65E93DDFF402}" dt="2024-07-01T12:07:22.577" v="2435" actId="22"/>
          <ac:spMkLst>
            <pc:docMk/>
            <pc:sldMk cId="3762904038" sldId="280"/>
            <ac:spMk id="3" creationId="{EFACCB9D-8BCD-8AF3-2C25-EA04F1EBE2E8}"/>
          </ac:spMkLst>
        </pc:spChg>
        <pc:spChg chg="add del">
          <ac:chgData name="Aman Singh" userId="d0ee0fe0bfe7da68" providerId="LiveId" clId="{762A7474-D991-DE45-9A26-65E93DDFF402}" dt="2024-07-01T12:07:32.677" v="2437" actId="22"/>
          <ac:spMkLst>
            <pc:docMk/>
            <pc:sldMk cId="3762904038" sldId="280"/>
            <ac:spMk id="5" creationId="{BC28042B-C10C-7E20-6CA4-30AB58B7B915}"/>
          </ac:spMkLst>
        </pc:spChg>
        <pc:spChg chg="add del mod ord">
          <ac:chgData name="Aman Singh" userId="d0ee0fe0bfe7da68" providerId="LiveId" clId="{762A7474-D991-DE45-9A26-65E93DDFF402}" dt="2024-07-01T12:28:06.038" v="2557"/>
          <ac:spMkLst>
            <pc:docMk/>
            <pc:sldMk cId="3762904038" sldId="280"/>
            <ac:spMk id="7" creationId="{06E17CFA-E926-5186-A98A-25DC18A7787A}"/>
          </ac:spMkLst>
        </pc:spChg>
        <pc:spChg chg="add mod">
          <ac:chgData name="Aman Singh" userId="d0ee0fe0bfe7da68" providerId="LiveId" clId="{762A7474-D991-DE45-9A26-65E93DDFF402}" dt="2024-07-01T12:28:51.420" v="2565" actId="1076"/>
          <ac:spMkLst>
            <pc:docMk/>
            <pc:sldMk cId="3762904038" sldId="280"/>
            <ac:spMk id="10" creationId="{8072958C-44D9-8A05-30A6-DD280EA646A1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26" creationId="{3559A5F2-8BE0-4998-A1E4-1B145465A981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28" creationId="{3A6596D4-D53C-424F-9F16-CC8686C079E0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34" creationId="{9772CABD-4211-42AA-B349-D4002E52F1EF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36" creationId="{BBD91630-4DBA-4294-8016-FEB5C3B0CED1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38" creationId="{E67D1587-504D-41BC-9D48-B61257BFBCF0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40" creationId="{8765DD1A-F044-4DE7-8A9B-7C30DC85A4AF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42" creationId="{2FE2170D-72D6-48A8-8E9A-BFF3BF03D032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44" creationId="{01D19436-094D-463D-AFEA-870FDBD03797}"/>
          </ac:spMkLst>
        </pc:spChg>
        <pc:spChg chg="add del">
          <ac:chgData name="Aman Singh" userId="d0ee0fe0bfe7da68" providerId="LiveId" clId="{762A7474-D991-DE45-9A26-65E93DDFF402}" dt="2024-07-01T12:25:58.123" v="2540" actId="26606"/>
          <ac:spMkLst>
            <pc:docMk/>
            <pc:sldMk cId="3762904038" sldId="280"/>
            <ac:spMk id="46" creationId="{9A2DE6E0-967C-4C58-8558-EC08F1138BD1}"/>
          </ac:spMkLst>
        </pc:spChg>
        <pc:grpChg chg="add del">
          <ac:chgData name="Aman Singh" userId="d0ee0fe0bfe7da68" providerId="LiveId" clId="{762A7474-D991-DE45-9A26-65E93DDFF402}" dt="2024-07-01T12:25:58.123" v="2540" actId="26606"/>
          <ac:grpSpMkLst>
            <pc:docMk/>
            <pc:sldMk cId="3762904038" sldId="280"/>
            <ac:grpSpMk id="14" creationId="{88C9B83F-64CD-41C1-925F-A08801FFD0BD}"/>
          </ac:grpSpMkLst>
        </pc:grpChg>
        <pc:picChg chg="add mod modCrop">
          <ac:chgData name="Aman Singh" userId="d0ee0fe0bfe7da68" providerId="LiveId" clId="{762A7474-D991-DE45-9A26-65E93DDFF402}" dt="2024-07-01T12:28:32.121" v="2561" actId="1076"/>
          <ac:picMkLst>
            <pc:docMk/>
            <pc:sldMk cId="3762904038" sldId="280"/>
            <ac:picMk id="9" creationId="{D3D51FB9-DDCD-B54A-5B05-9627F9EBE734}"/>
          </ac:picMkLst>
        </pc:picChg>
        <pc:cxnChg chg="add del">
          <ac:chgData name="Aman Singh" userId="d0ee0fe0bfe7da68" providerId="LiveId" clId="{762A7474-D991-DE45-9A26-65E93DDFF402}" dt="2024-07-01T12:25:58.123" v="2540" actId="26606"/>
          <ac:cxnSpMkLst>
            <pc:docMk/>
            <pc:sldMk cId="3762904038" sldId="280"/>
            <ac:cxnSpMk id="30" creationId="{81BB890B-70D4-42FE-A599-6AEF1A42D972}"/>
          </ac:cxnSpMkLst>
        </pc:cxnChg>
        <pc:cxnChg chg="add del">
          <ac:chgData name="Aman Singh" userId="d0ee0fe0bfe7da68" providerId="LiveId" clId="{762A7474-D991-DE45-9A26-65E93DDFF402}" dt="2024-07-01T12:25:58.123" v="2540" actId="26606"/>
          <ac:cxnSpMkLst>
            <pc:docMk/>
            <pc:sldMk cId="3762904038" sldId="280"/>
            <ac:cxnSpMk id="32" creationId="{3842D646-B58C-43C8-8152-01BC782B725D}"/>
          </ac:cxnSpMkLst>
        </pc:cxnChg>
      </pc:sldChg>
      <pc:sldChg chg="addSp modSp new del mod setBg">
        <pc:chgData name="Aman Singh" userId="d0ee0fe0bfe7da68" providerId="LiveId" clId="{762A7474-D991-DE45-9A26-65E93DDFF402}" dt="2024-07-01T12:43:43.993" v="2611" actId="2696"/>
        <pc:sldMkLst>
          <pc:docMk/>
          <pc:sldMk cId="1766561265" sldId="281"/>
        </pc:sldMkLst>
        <pc:picChg chg="add mod">
          <ac:chgData name="Aman Singh" userId="d0ee0fe0bfe7da68" providerId="LiveId" clId="{762A7474-D991-DE45-9A26-65E93DDFF402}" dt="2024-07-01T12:12:03.387" v="2487" actId="26606"/>
          <ac:picMkLst>
            <pc:docMk/>
            <pc:sldMk cId="1766561265" sldId="281"/>
            <ac:picMk id="3" creationId="{CF57ECA5-1B41-0175-6B97-21935E8CA0C5}"/>
          </ac:picMkLst>
        </pc:picChg>
      </pc:sldChg>
      <pc:sldChg chg="addSp modSp new mod setBg">
        <pc:chgData name="Aman Singh" userId="d0ee0fe0bfe7da68" providerId="LiveId" clId="{762A7474-D991-DE45-9A26-65E93DDFF402}" dt="2024-07-01T12:12:28.802" v="2492" actId="26606"/>
        <pc:sldMkLst>
          <pc:docMk/>
          <pc:sldMk cId="3566977733" sldId="282"/>
        </pc:sldMkLst>
        <pc:picChg chg="add mod">
          <ac:chgData name="Aman Singh" userId="d0ee0fe0bfe7da68" providerId="LiveId" clId="{762A7474-D991-DE45-9A26-65E93DDFF402}" dt="2024-07-01T12:12:28.802" v="2492" actId="26606"/>
          <ac:picMkLst>
            <pc:docMk/>
            <pc:sldMk cId="3566977733" sldId="282"/>
            <ac:picMk id="3" creationId="{6E9DF08B-8FA3-2CB7-AD88-EA491E302EE3}"/>
          </ac:picMkLst>
        </pc:picChg>
      </pc:sldChg>
      <pc:sldChg chg="delSp modSp add del mod">
        <pc:chgData name="Aman Singh" userId="d0ee0fe0bfe7da68" providerId="LiveId" clId="{762A7474-D991-DE45-9A26-65E93DDFF402}" dt="2024-07-01T12:46:47.790" v="2641" actId="2696"/>
        <pc:sldMkLst>
          <pc:docMk/>
          <pc:sldMk cId="3382003715" sldId="283"/>
        </pc:sldMkLst>
        <pc:spChg chg="del mod">
          <ac:chgData name="Aman Singh" userId="d0ee0fe0bfe7da68" providerId="LiveId" clId="{762A7474-D991-DE45-9A26-65E93DDFF402}" dt="2024-07-01T12:44:06.098" v="2615"/>
          <ac:spMkLst>
            <pc:docMk/>
            <pc:sldMk cId="3382003715" sldId="283"/>
            <ac:spMk id="7" creationId="{06E17CFA-E926-5186-A98A-25DC18A7787A}"/>
          </ac:spMkLst>
        </pc:spChg>
      </pc:sldChg>
      <pc:sldChg chg="addSp delSp modSp add del mod">
        <pc:chgData name="Aman Singh" userId="d0ee0fe0bfe7da68" providerId="LiveId" clId="{762A7474-D991-DE45-9A26-65E93DDFF402}" dt="2024-07-01T12:46:44.376" v="2640" actId="2696"/>
        <pc:sldMkLst>
          <pc:docMk/>
          <pc:sldMk cId="2234580095" sldId="284"/>
        </pc:sldMkLst>
        <pc:spChg chg="add del mod">
          <ac:chgData name="Aman Singh" userId="d0ee0fe0bfe7da68" providerId="LiveId" clId="{762A7474-D991-DE45-9A26-65E93DDFF402}" dt="2024-07-01T12:36:23.880" v="2586" actId="47"/>
          <ac:spMkLst>
            <pc:docMk/>
            <pc:sldMk cId="2234580095" sldId="284"/>
            <ac:spMk id="7" creationId="{06E17CFA-E926-5186-A98A-25DC18A7787A}"/>
          </ac:spMkLst>
        </pc:spChg>
      </pc:sldChg>
      <pc:sldChg chg="addSp delSp modSp add mod setBg">
        <pc:chgData name="Aman Singh" userId="d0ee0fe0bfe7da68" providerId="LiveId" clId="{762A7474-D991-DE45-9A26-65E93DDFF402}" dt="2024-07-01T13:02:37.088" v="2671" actId="29295"/>
        <pc:sldMkLst>
          <pc:docMk/>
          <pc:sldMk cId="3716733052" sldId="285"/>
        </pc:sldMkLst>
        <pc:spChg chg="del mod">
          <ac:chgData name="Aman Singh" userId="d0ee0fe0bfe7da68" providerId="LiveId" clId="{762A7474-D991-DE45-9A26-65E93DDFF402}" dt="2024-07-01T12:47:06.728" v="2645"/>
          <ac:spMkLst>
            <pc:docMk/>
            <pc:sldMk cId="3716733052" sldId="285"/>
            <ac:spMk id="7" creationId="{06E17CFA-E926-5186-A98A-25DC18A7787A}"/>
          </ac:spMkLst>
        </pc:spChg>
        <pc:picChg chg="add mod">
          <ac:chgData name="Aman Singh" userId="d0ee0fe0bfe7da68" providerId="LiveId" clId="{762A7474-D991-DE45-9A26-65E93DDFF402}" dt="2024-07-01T13:02:37.088" v="2671" actId="29295"/>
          <ac:picMkLst>
            <pc:docMk/>
            <pc:sldMk cId="3716733052" sldId="285"/>
            <ac:picMk id="3" creationId="{E6539FB3-94AE-09B4-692D-EB93530F76F6}"/>
          </ac:picMkLst>
        </pc:picChg>
      </pc:sldChg>
      <pc:sldChg chg="addSp modSp new del mod setBg">
        <pc:chgData name="Aman Singh" userId="d0ee0fe0bfe7da68" providerId="LiveId" clId="{762A7474-D991-DE45-9A26-65E93DDFF402}" dt="2024-07-01T12:31:52.909" v="2572" actId="2696"/>
        <pc:sldMkLst>
          <pc:docMk/>
          <pc:sldMk cId="4018528152" sldId="286"/>
        </pc:sldMkLst>
        <pc:picChg chg="add mod">
          <ac:chgData name="Aman Singh" userId="d0ee0fe0bfe7da68" providerId="LiveId" clId="{762A7474-D991-DE45-9A26-65E93DDFF402}" dt="2024-07-01T12:14:59.353" v="2494" actId="26606"/>
          <ac:picMkLst>
            <pc:docMk/>
            <pc:sldMk cId="4018528152" sldId="286"/>
            <ac:picMk id="5122" creationId="{E774B7D8-E77E-6106-8ECA-999ABDDD7ACF}"/>
          </ac:picMkLst>
        </pc:picChg>
      </pc:sldChg>
      <pc:sldChg chg="addSp delSp modSp new mod setBg">
        <pc:chgData name="Aman Singh" userId="d0ee0fe0bfe7da68" providerId="LiveId" clId="{762A7474-D991-DE45-9A26-65E93DDFF402}" dt="2024-07-01T12:51:52.334" v="2661"/>
        <pc:sldMkLst>
          <pc:docMk/>
          <pc:sldMk cId="2229423379" sldId="287"/>
        </pc:sldMkLst>
        <pc:spChg chg="add del mod">
          <ac:chgData name="Aman Singh" userId="d0ee0fe0bfe7da68" providerId="LiveId" clId="{762A7474-D991-DE45-9A26-65E93DDFF402}" dt="2024-07-01T12:51:52.334" v="2661"/>
          <ac:spMkLst>
            <pc:docMk/>
            <pc:sldMk cId="2229423379" sldId="287"/>
            <ac:spMk id="2" creationId="{98158F42-8DFE-048E-E0E8-25A126C42160}"/>
          </ac:spMkLst>
        </pc:spChg>
        <pc:picChg chg="add mod ord">
          <ac:chgData name="Aman Singh" userId="d0ee0fe0bfe7da68" providerId="LiveId" clId="{762A7474-D991-DE45-9A26-65E93DDFF402}" dt="2024-07-01T12:48:43.589" v="2659" actId="26606"/>
          <ac:picMkLst>
            <pc:docMk/>
            <pc:sldMk cId="2229423379" sldId="287"/>
            <ac:picMk id="4" creationId="{86A09522-4641-B7A0-712B-9CA3A07D1803}"/>
          </ac:picMkLst>
        </pc:picChg>
        <pc:picChg chg="add mod">
          <ac:chgData name="Aman Singh" userId="d0ee0fe0bfe7da68" providerId="LiveId" clId="{762A7474-D991-DE45-9A26-65E93DDFF402}" dt="2024-07-01T12:48:43.589" v="2659" actId="26606"/>
          <ac:picMkLst>
            <pc:docMk/>
            <pc:sldMk cId="2229423379" sldId="287"/>
            <ac:picMk id="7170" creationId="{EF0755DC-BED2-F58F-23C1-51DE3D5C10D3}"/>
          </ac:picMkLst>
        </pc:picChg>
      </pc:sldChg>
      <pc:sldChg chg="addSp modSp new mod ord">
        <pc:chgData name="Aman Singh" userId="d0ee0fe0bfe7da68" providerId="LiveId" clId="{762A7474-D991-DE45-9A26-65E93DDFF402}" dt="2024-07-01T13:02:47.871" v="2672" actId="20578"/>
        <pc:sldMkLst>
          <pc:docMk/>
          <pc:sldMk cId="1504330443" sldId="288"/>
        </pc:sldMkLst>
        <pc:spChg chg="add mod">
          <ac:chgData name="Aman Singh" userId="d0ee0fe0bfe7da68" providerId="LiveId" clId="{762A7474-D991-DE45-9A26-65E93DDFF402}" dt="2024-07-01T12:44:33.402" v="2620" actId="1076"/>
          <ac:spMkLst>
            <pc:docMk/>
            <pc:sldMk cId="1504330443" sldId="288"/>
            <ac:spMk id="2" creationId="{0596CD28-DE1A-0C76-F677-BA83439EE725}"/>
          </ac:spMkLst>
        </pc:spChg>
        <pc:picChg chg="add mod">
          <ac:chgData name="Aman Singh" userId="d0ee0fe0bfe7da68" providerId="LiveId" clId="{762A7474-D991-DE45-9A26-65E93DDFF402}" dt="2024-07-01T12:44:41.737" v="2621"/>
          <ac:picMkLst>
            <pc:docMk/>
            <pc:sldMk cId="1504330443" sldId="288"/>
            <ac:picMk id="6146" creationId="{F37E380C-8D1D-413B-1334-89C04D1BA7B5}"/>
          </ac:picMkLst>
        </pc:picChg>
      </pc:sldChg>
      <pc:sldChg chg="delSp modSp add del mod">
        <pc:chgData name="Aman Singh" userId="d0ee0fe0bfe7da68" providerId="LiveId" clId="{762A7474-D991-DE45-9A26-65E93DDFF402}" dt="2024-07-01T12:46:51.994" v="2642" actId="2696"/>
        <pc:sldMkLst>
          <pc:docMk/>
          <pc:sldMk cId="2769747461" sldId="289"/>
        </pc:sldMkLst>
        <pc:spChg chg="del mod">
          <ac:chgData name="Aman Singh" userId="d0ee0fe0bfe7da68" providerId="LiveId" clId="{762A7474-D991-DE45-9A26-65E93DDFF402}" dt="2024-07-01T12:38:23.588" v="2610"/>
          <ac:spMkLst>
            <pc:docMk/>
            <pc:sldMk cId="2769747461" sldId="289"/>
            <ac:spMk id="7" creationId="{06E17CFA-E926-5186-A98A-25DC18A7787A}"/>
          </ac:spMkLst>
        </pc:spChg>
      </pc:sldChg>
      <pc:sldChg chg="addSp modSp new del mod setBg">
        <pc:chgData name="Aman Singh" userId="d0ee0fe0bfe7da68" providerId="LiveId" clId="{762A7474-D991-DE45-9A26-65E93DDFF402}" dt="2024-07-01T12:38:03.953" v="2607" actId="2696"/>
        <pc:sldMkLst>
          <pc:docMk/>
          <pc:sldMk cId="2891427406" sldId="290"/>
        </pc:sldMkLst>
        <pc:spChg chg="add mod">
          <ac:chgData name="Aman Singh" userId="d0ee0fe0bfe7da68" providerId="LiveId" clId="{762A7474-D991-DE45-9A26-65E93DDFF402}" dt="2024-07-01T12:35:23.446" v="2583" actId="767"/>
          <ac:spMkLst>
            <pc:docMk/>
            <pc:sldMk cId="2891427406" sldId="290"/>
            <ac:spMk id="4" creationId="{3F3EE3B0-0B86-F3E3-1C77-C83A42183699}"/>
          </ac:spMkLst>
        </pc:spChg>
        <pc:picChg chg="add mod">
          <ac:chgData name="Aman Singh" userId="d0ee0fe0bfe7da68" providerId="LiveId" clId="{762A7474-D991-DE45-9A26-65E93DDFF402}" dt="2024-07-01T12:19:51.213" v="2523" actId="26606"/>
          <ac:picMkLst>
            <pc:docMk/>
            <pc:sldMk cId="2891427406" sldId="290"/>
            <ac:picMk id="3" creationId="{0D10B0C1-9952-758A-AE50-12CA95E0FCA8}"/>
          </ac:picMkLst>
        </pc:picChg>
      </pc:sldChg>
      <pc:sldChg chg="addSp delSp modSp new del mod setBg">
        <pc:chgData name="Aman Singh" userId="d0ee0fe0bfe7da68" providerId="LiveId" clId="{762A7474-D991-DE45-9A26-65E93DDFF402}" dt="2024-07-01T12:37:55.844" v="2606" actId="2696"/>
        <pc:sldMkLst>
          <pc:docMk/>
          <pc:sldMk cId="3459592231" sldId="291"/>
        </pc:sldMkLst>
        <pc:spChg chg="add">
          <ac:chgData name="Aman Singh" userId="d0ee0fe0bfe7da68" providerId="LiveId" clId="{762A7474-D991-DE45-9A26-65E93DDFF402}" dt="2024-07-01T12:21:33.166" v="2531" actId="26606"/>
          <ac:spMkLst>
            <pc:docMk/>
            <pc:sldMk cId="3459592231" sldId="291"/>
            <ac:spMk id="8" creationId="{6C2031B9-9CCA-4136-8A40-6AA65CF7508E}"/>
          </ac:spMkLst>
        </pc:spChg>
        <pc:spChg chg="add">
          <ac:chgData name="Aman Singh" userId="d0ee0fe0bfe7da68" providerId="LiveId" clId="{762A7474-D991-DE45-9A26-65E93DDFF402}" dt="2024-07-01T12:21:33.166" v="2531" actId="26606"/>
          <ac:spMkLst>
            <pc:docMk/>
            <pc:sldMk cId="3459592231" sldId="291"/>
            <ac:spMk id="10" creationId="{57B7CA69-ACEC-459C-91DB-7338747100C0}"/>
          </ac:spMkLst>
        </pc:spChg>
        <pc:picChg chg="add del mod">
          <ac:chgData name="Aman Singh" userId="d0ee0fe0bfe7da68" providerId="LiveId" clId="{762A7474-D991-DE45-9A26-65E93DDFF402}" dt="2024-07-01T12:36:22.984" v="2585" actId="478"/>
          <ac:picMkLst>
            <pc:docMk/>
            <pc:sldMk cId="3459592231" sldId="291"/>
            <ac:picMk id="3" creationId="{302D06FB-DD1B-2E6F-D556-8EE000DA77DA}"/>
          </ac:picMkLst>
        </pc:picChg>
      </pc:sldChg>
      <pc:sldChg chg="addSp modSp new mod setBg">
        <pc:chgData name="Aman Singh" userId="d0ee0fe0bfe7da68" providerId="LiveId" clId="{762A7474-D991-DE45-9A26-65E93DDFF402}" dt="2024-07-01T12:56:17.427" v="2663" actId="207"/>
        <pc:sldMkLst>
          <pc:docMk/>
          <pc:sldMk cId="2292748906" sldId="292"/>
        </pc:sldMkLst>
        <pc:spChg chg="add mod">
          <ac:chgData name="Aman Singh" userId="d0ee0fe0bfe7da68" providerId="LiveId" clId="{762A7474-D991-DE45-9A26-65E93DDFF402}" dt="2024-07-01T12:56:17.427" v="2663" actId="207"/>
          <ac:spMkLst>
            <pc:docMk/>
            <pc:sldMk cId="2292748906" sldId="292"/>
            <ac:spMk id="4" creationId="{8747AAEB-5283-B001-3886-9948941070F9}"/>
          </ac:spMkLst>
        </pc:spChg>
        <pc:picChg chg="add mod">
          <ac:chgData name="Aman Singh" userId="d0ee0fe0bfe7da68" providerId="LiveId" clId="{762A7474-D991-DE45-9A26-65E93DDFF402}" dt="2024-07-01T12:36:47.738" v="2591" actId="29295"/>
          <ac:picMkLst>
            <pc:docMk/>
            <pc:sldMk cId="2292748906" sldId="292"/>
            <ac:picMk id="3" creationId="{FAF622F3-9929-56C5-0346-B8154F0D36CF}"/>
          </ac:picMkLst>
        </pc:picChg>
      </pc:sldChg>
      <pc:sldChg chg="addSp modSp new mod">
        <pc:chgData name="Aman Singh" userId="d0ee0fe0bfe7da68" providerId="LiveId" clId="{762A7474-D991-DE45-9A26-65E93DDFF402}" dt="2024-07-01T13:15:28.462" v="2731" actId="255"/>
        <pc:sldMkLst>
          <pc:docMk/>
          <pc:sldMk cId="1535807328" sldId="293"/>
        </pc:sldMkLst>
        <pc:spChg chg="add mod">
          <ac:chgData name="Aman Singh" userId="d0ee0fe0bfe7da68" providerId="LiveId" clId="{762A7474-D991-DE45-9A26-65E93DDFF402}" dt="2024-07-01T13:15:28.462" v="2731" actId="255"/>
          <ac:spMkLst>
            <pc:docMk/>
            <pc:sldMk cId="1535807328" sldId="293"/>
            <ac:spMk id="2" creationId="{B71F806F-E1DE-67DF-9CA0-B022E8A7BE04}"/>
          </ac:spMkLst>
        </pc:spChg>
      </pc:sldChg>
      <pc:sldChg chg="addSp delSp modSp new mod">
        <pc:chgData name="Aman Singh" userId="d0ee0fe0bfe7da68" providerId="LiveId" clId="{762A7474-D991-DE45-9A26-65E93DDFF402}" dt="2024-07-01T14:12:03.030" v="3530" actId="20577"/>
        <pc:sldMkLst>
          <pc:docMk/>
          <pc:sldMk cId="562713343" sldId="294"/>
        </pc:sldMkLst>
        <pc:spChg chg="add del mod">
          <ac:chgData name="Aman Singh" userId="d0ee0fe0bfe7da68" providerId="LiveId" clId="{762A7474-D991-DE45-9A26-65E93DDFF402}" dt="2024-07-01T13:33:15.516" v="3001"/>
          <ac:spMkLst>
            <pc:docMk/>
            <pc:sldMk cId="562713343" sldId="294"/>
            <ac:spMk id="2" creationId="{BE9A6736-D528-E39C-5426-93F1027D4393}"/>
          </ac:spMkLst>
        </pc:spChg>
        <pc:spChg chg="add del mod">
          <ac:chgData name="Aman Singh" userId="d0ee0fe0bfe7da68" providerId="LiveId" clId="{762A7474-D991-DE45-9A26-65E93DDFF402}" dt="2024-07-01T13:35:06.646" v="3045" actId="21"/>
          <ac:spMkLst>
            <pc:docMk/>
            <pc:sldMk cId="562713343" sldId="294"/>
            <ac:spMk id="4" creationId="{3E2A270D-38BC-A969-D9B5-31F10629BC41}"/>
          </ac:spMkLst>
        </pc:spChg>
        <pc:spChg chg="add del mod">
          <ac:chgData name="Aman Singh" userId="d0ee0fe0bfe7da68" providerId="LiveId" clId="{762A7474-D991-DE45-9A26-65E93DDFF402}" dt="2024-07-01T13:36:43.439" v="3090"/>
          <ac:spMkLst>
            <pc:docMk/>
            <pc:sldMk cId="562713343" sldId="294"/>
            <ac:spMk id="6" creationId="{204FD866-9ED0-5C27-A485-D307895A1BD8}"/>
          </ac:spMkLst>
        </pc:spChg>
        <pc:spChg chg="add del mod">
          <ac:chgData name="Aman Singh" userId="d0ee0fe0bfe7da68" providerId="LiveId" clId="{762A7474-D991-DE45-9A26-65E93DDFF402}" dt="2024-07-01T13:34:48.488" v="3026" actId="478"/>
          <ac:spMkLst>
            <pc:docMk/>
            <pc:sldMk cId="562713343" sldId="294"/>
            <ac:spMk id="8" creationId="{CBED1966-B295-C414-DA99-73CA59FB3338}"/>
          </ac:spMkLst>
        </pc:spChg>
        <pc:spChg chg="add del mod">
          <ac:chgData name="Aman Singh" userId="d0ee0fe0bfe7da68" providerId="LiveId" clId="{762A7474-D991-DE45-9A26-65E93DDFF402}" dt="2024-07-01T13:47:53.850" v="3273" actId="1076"/>
          <ac:spMkLst>
            <pc:docMk/>
            <pc:sldMk cId="562713343" sldId="294"/>
            <ac:spMk id="9" creationId="{A38ECB1F-D67C-0FB1-7A5A-2F32BC051485}"/>
          </ac:spMkLst>
        </pc:spChg>
        <pc:spChg chg="add del mod">
          <ac:chgData name="Aman Singh" userId="d0ee0fe0bfe7da68" providerId="LiveId" clId="{762A7474-D991-DE45-9A26-65E93DDFF402}" dt="2024-07-01T13:38:50.031" v="3138" actId="478"/>
          <ac:spMkLst>
            <pc:docMk/>
            <pc:sldMk cId="562713343" sldId="294"/>
            <ac:spMk id="10" creationId="{79660994-B616-B6DD-1855-1E43D2CB2346}"/>
          </ac:spMkLst>
        </pc:spChg>
        <pc:spChg chg="add mod">
          <ac:chgData name="Aman Singh" userId="d0ee0fe0bfe7da68" providerId="LiveId" clId="{762A7474-D991-DE45-9A26-65E93DDFF402}" dt="2024-07-01T14:12:03.030" v="3530" actId="20577"/>
          <ac:spMkLst>
            <pc:docMk/>
            <pc:sldMk cId="562713343" sldId="294"/>
            <ac:spMk id="11" creationId="{0AEB4600-E81E-638B-3C02-E74734F32D54}"/>
          </ac:spMkLst>
        </pc:spChg>
      </pc:sldChg>
      <pc:sldChg chg="new del">
        <pc:chgData name="Aman Singh" userId="d0ee0fe0bfe7da68" providerId="LiveId" clId="{762A7474-D991-DE45-9A26-65E93DDFF402}" dt="2024-07-01T13:54:03.563" v="3339" actId="2696"/>
        <pc:sldMkLst>
          <pc:docMk/>
          <pc:sldMk cId="1839776741" sldId="295"/>
        </pc:sldMkLst>
      </pc:sldChg>
      <pc:sldChg chg="addSp delSp modSp new del mod ord">
        <pc:chgData name="Aman Singh" userId="d0ee0fe0bfe7da68" providerId="LiveId" clId="{762A7474-D991-DE45-9A26-65E93DDFF402}" dt="2024-07-01T13:53:56.122" v="3338" actId="2696"/>
        <pc:sldMkLst>
          <pc:docMk/>
          <pc:sldMk cId="3287210920" sldId="296"/>
        </pc:sldMkLst>
        <pc:spChg chg="add del mod">
          <ac:chgData name="Aman Singh" userId="d0ee0fe0bfe7da68" providerId="LiveId" clId="{762A7474-D991-DE45-9A26-65E93DDFF402}" dt="2024-07-01T13:52:29.535" v="3295"/>
          <ac:spMkLst>
            <pc:docMk/>
            <pc:sldMk cId="3287210920" sldId="296"/>
            <ac:spMk id="2" creationId="{8E50F526-E61D-EC47-4C37-CD69B4C050F0}"/>
          </ac:spMkLst>
        </pc:spChg>
        <pc:spChg chg="add del mod">
          <ac:chgData name="Aman Singh" userId="d0ee0fe0bfe7da68" providerId="LiveId" clId="{762A7474-D991-DE45-9A26-65E93DDFF402}" dt="2024-07-01T13:52:08.173" v="3290" actId="21"/>
          <ac:spMkLst>
            <pc:docMk/>
            <pc:sldMk cId="3287210920" sldId="296"/>
            <ac:spMk id="3" creationId="{FF9B5415-6851-74C6-37D4-C91AC51AAE81}"/>
          </ac:spMkLst>
        </pc:spChg>
      </pc:sldChg>
      <pc:sldChg chg="addSp modSp new mod ord">
        <pc:chgData name="Aman Singh" userId="d0ee0fe0bfe7da68" providerId="LiveId" clId="{762A7474-D991-DE45-9A26-65E93DDFF402}" dt="2024-07-01T14:14:03.754" v="3565" actId="1076"/>
        <pc:sldMkLst>
          <pc:docMk/>
          <pc:sldMk cId="4170575177" sldId="297"/>
        </pc:sldMkLst>
        <pc:spChg chg="add mod">
          <ac:chgData name="Aman Singh" userId="d0ee0fe0bfe7da68" providerId="LiveId" clId="{762A7474-D991-DE45-9A26-65E93DDFF402}" dt="2024-07-01T13:53:08.653" v="3312" actId="1076"/>
          <ac:spMkLst>
            <pc:docMk/>
            <pc:sldMk cId="4170575177" sldId="297"/>
            <ac:spMk id="2" creationId="{6AF36EBA-9738-386E-864E-FDC810C459DE}"/>
          </ac:spMkLst>
        </pc:spChg>
        <pc:spChg chg="add mod">
          <ac:chgData name="Aman Singh" userId="d0ee0fe0bfe7da68" providerId="LiveId" clId="{762A7474-D991-DE45-9A26-65E93DDFF402}" dt="2024-07-01T14:14:03.754" v="3565" actId="1076"/>
          <ac:spMkLst>
            <pc:docMk/>
            <pc:sldMk cId="4170575177" sldId="297"/>
            <ac:spMk id="3" creationId="{A38B66B8-5E78-0E6A-A0C2-892EAFE437C0}"/>
          </ac:spMkLst>
        </pc:spChg>
      </pc:sldChg>
      <pc:sldChg chg="del">
        <pc:chgData name="Aman Singh" userId="d0ee0fe0bfe7da68" providerId="LiveId" clId="{762A7474-D991-DE45-9A26-65E93DDFF402}" dt="2024-07-01T14:31:36.198" v="3587" actId="2696"/>
        <pc:sldMkLst>
          <pc:docMk/>
          <pc:sldMk cId="459736413" sldId="298"/>
        </pc:sldMkLst>
      </pc:sldChg>
      <pc:sldChg chg="addSp delSp modSp del mod ord">
        <pc:chgData name="Aman Singh" userId="d0ee0fe0bfe7da68" providerId="LiveId" clId="{762A7474-D991-DE45-9A26-65E93DDFF402}" dt="2024-07-01T14:56:50.392" v="3611" actId="2696"/>
        <pc:sldMkLst>
          <pc:docMk/>
          <pc:sldMk cId="1421885572" sldId="299"/>
        </pc:sldMkLst>
        <pc:spChg chg="add del">
          <ac:chgData name="Aman Singh" userId="d0ee0fe0bfe7da68" providerId="LiveId" clId="{762A7474-D991-DE45-9A26-65E93DDFF402}" dt="2024-07-01T14:31:02.514" v="3575" actId="22"/>
          <ac:spMkLst>
            <pc:docMk/>
            <pc:sldMk cId="1421885572" sldId="299"/>
            <ac:spMk id="2" creationId="{7A5BD8C4-6CBF-D8EF-2DE4-9F444390C1D1}"/>
          </ac:spMkLst>
        </pc:spChg>
        <pc:spChg chg="add">
          <ac:chgData name="Aman Singh" userId="d0ee0fe0bfe7da68" providerId="LiveId" clId="{762A7474-D991-DE45-9A26-65E93DDFF402}" dt="2024-07-01T14:30:57.713" v="3572" actId="22"/>
          <ac:spMkLst>
            <pc:docMk/>
            <pc:sldMk cId="1421885572" sldId="299"/>
            <ac:spMk id="3" creationId="{7A5BD8C4-6CBF-D8EF-2DE4-9F444390C1D1}"/>
          </ac:spMkLst>
        </pc:spChg>
        <pc:spChg chg="add mod">
          <ac:chgData name="Aman Singh" userId="d0ee0fe0bfe7da68" providerId="LiveId" clId="{762A7474-D991-DE45-9A26-65E93DDFF402}" dt="2024-07-01T14:31:27.817" v="3586" actId="1076"/>
          <ac:spMkLst>
            <pc:docMk/>
            <pc:sldMk cId="1421885572" sldId="299"/>
            <ac:spMk id="5" creationId="{245F3B74-D31A-F178-81B5-1B3C1A2888E9}"/>
          </ac:spMkLst>
        </pc:spChg>
        <pc:picChg chg="del mod">
          <ac:chgData name="Aman Singh" userId="d0ee0fe0bfe7da68" providerId="LiveId" clId="{762A7474-D991-DE45-9A26-65E93DDFF402}" dt="2024-07-01T14:56:46.627" v="3610" actId="21"/>
          <ac:picMkLst>
            <pc:docMk/>
            <pc:sldMk cId="1421885572" sldId="299"/>
            <ac:picMk id="3" creationId="{804B11E5-DB0E-FD9A-D867-71CAF90F4F2F}"/>
          </ac:picMkLst>
        </pc:picChg>
      </pc:sldChg>
      <pc:sldChg chg="addSp modSp mod">
        <pc:chgData name="Aman Singh" userId="d0ee0fe0bfe7da68" providerId="LiveId" clId="{762A7474-D991-DE45-9A26-65E93DDFF402}" dt="2024-07-01T14:57:02.067" v="3614" actId="1076"/>
        <pc:sldMkLst>
          <pc:docMk/>
          <pc:sldMk cId="3952717024" sldId="300"/>
        </pc:sldMkLst>
        <pc:spChg chg="add mod">
          <ac:chgData name="Aman Singh" userId="d0ee0fe0bfe7da68" providerId="LiveId" clId="{762A7474-D991-DE45-9A26-65E93DDFF402}" dt="2024-07-01T14:55:53.871" v="3602" actId="1076"/>
          <ac:spMkLst>
            <pc:docMk/>
            <pc:sldMk cId="3952717024" sldId="300"/>
            <ac:spMk id="3" creationId="{77733045-70F8-4659-C5AE-7252DC94FED0}"/>
          </ac:spMkLst>
        </pc:spChg>
        <pc:picChg chg="add mod">
          <ac:chgData name="Aman Singh" userId="d0ee0fe0bfe7da68" providerId="LiveId" clId="{762A7474-D991-DE45-9A26-65E93DDFF402}" dt="2024-07-01T14:57:02.067" v="3614" actId="1076"/>
          <ac:picMkLst>
            <pc:docMk/>
            <pc:sldMk cId="3952717024" sldId="300"/>
            <ac:picMk id="4" creationId="{5E5DBF77-3EA8-69F8-71AE-C66BFB0BA6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834DE-6099-AB49-B159-724CF5BA96F5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87932-6FDF-5A49-BA1F-8CD43C122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87932-6FDF-5A49-BA1F-8CD43C1224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87932-6FDF-5A49-BA1F-8CD43C1224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87932-6FDF-5A49-BA1F-8CD43C1224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1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87932-6FDF-5A49-BA1F-8CD43C1224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87932-6FDF-5A49-BA1F-8CD43C1224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87932-6FDF-5A49-BA1F-8CD43C1224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527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3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162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21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76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3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9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9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8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konigle.com/blog/boat-case-stud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ciim.in/boat-case-study-marketing-strategy/#:~:text=As%20of%20December%202020%2C%20boAt,relevant%20in%20the%20target%20indust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inancialexpress.com/life/technology-boat-sees-offline-sales-growth-trump-online-this-year-3431067/" TargetMode="External"/><Relationship Id="rId5" Type="http://schemas.openxmlformats.org/officeDocument/2006/relationships/hyperlink" Target="https://www.statista.com/statistics/1322881/boat-financial-indicators/" TargetMode="External"/><Relationship Id="rId4" Type="http://schemas.openxmlformats.org/officeDocument/2006/relationships/hyperlink" Target="https://startuptalky.com/boat-case-study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sailboat on a black background">
            <a:extLst>
              <a:ext uri="{FF2B5EF4-FFF2-40B4-BE49-F238E27FC236}">
                <a16:creationId xmlns:a16="http://schemas.microsoft.com/office/drawing/2014/main" id="{2A6BAE78-0180-4449-F023-EB4C3A39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76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collage of various electronics&#10;&#10;Description automatically generated">
            <a:extLst>
              <a:ext uri="{FF2B5EF4-FFF2-40B4-BE49-F238E27FC236}">
                <a16:creationId xmlns:a16="http://schemas.microsoft.com/office/drawing/2014/main" id="{409A3CBE-45E8-0B41-75C2-435A6A548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847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ircle with text and numbers&#10;&#10;Description automatically generated">
            <a:extLst>
              <a:ext uri="{FF2B5EF4-FFF2-40B4-BE49-F238E27FC236}">
                <a16:creationId xmlns:a16="http://schemas.microsoft.com/office/drawing/2014/main" id="{A211165D-3852-8CED-41FF-12C07BF19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14" b="167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1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AE04D0-5782-D199-E6A0-4C359EB46E1C}"/>
              </a:ext>
            </a:extLst>
          </p:cNvPr>
          <p:cNvSpPr txBox="1"/>
          <p:nvPr/>
        </p:nvSpPr>
        <p:spPr>
          <a:xfrm>
            <a:off x="3678865" y="2228671"/>
            <a:ext cx="610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Goudy Old Style" panose="02020502050305020303" pitchFamily="18" charset="77"/>
              </a:rPr>
              <a:t>Price</a:t>
            </a:r>
          </a:p>
        </p:txBody>
      </p:sp>
      <p:pic>
        <p:nvPicPr>
          <p:cNvPr id="6" name="Picture 5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3F820861-BB43-4590-E566-21E6B9FB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0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82C6FF-9344-7402-E4D0-8848BDB5FF07}"/>
              </a:ext>
            </a:extLst>
          </p:cNvPr>
          <p:cNvSpPr txBox="1"/>
          <p:nvPr/>
        </p:nvSpPr>
        <p:spPr>
          <a:xfrm>
            <a:off x="1924493" y="1977657"/>
            <a:ext cx="429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Balance -Affordability &amp;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Product range Rs 1,000-5,000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Target - Young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Customer trust &amp; increasing market share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48BA7450-6654-59B3-93EA-D1992CEFF188}"/>
              </a:ext>
            </a:extLst>
          </p:cNvPr>
          <p:cNvSpPr/>
          <p:nvPr/>
        </p:nvSpPr>
        <p:spPr>
          <a:xfrm>
            <a:off x="2317896" y="834837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Affordable Pricing Strategy</a:t>
            </a:r>
          </a:p>
        </p:txBody>
      </p:sp>
      <p:pic>
        <p:nvPicPr>
          <p:cNvPr id="3074" name="Picture 2" descr="A advertisement for a smart watch&#10;&#10;Description automatically generated">
            <a:extLst>
              <a:ext uri="{FF2B5EF4-FFF2-40B4-BE49-F238E27FC236}">
                <a16:creationId xmlns:a16="http://schemas.microsoft.com/office/drawing/2014/main" id="{C06E1F64-A24C-2690-B21B-F76BE522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96" y="3725382"/>
            <a:ext cx="4853004" cy="25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5580B9B4-CF8F-D6C7-EEB5-48EAE98F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7D740-24B8-E532-D9F4-5EA575AE6164}"/>
              </a:ext>
            </a:extLst>
          </p:cNvPr>
          <p:cNvSpPr txBox="1"/>
          <p:nvPr/>
        </p:nvSpPr>
        <p:spPr>
          <a:xfrm>
            <a:off x="999461" y="2255207"/>
            <a:ext cx="6744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FY2023, operating revenue was worth about 40 billion Indian rupees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Profitable for 8 consecutive 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yrs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 faced a loss of Rs. 129.4 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cr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 in FY2023</a:t>
            </a:r>
          </a:p>
        </p:txBody>
      </p:sp>
      <p:pic>
        <p:nvPicPr>
          <p:cNvPr id="6" name="Picture 5" descr="A red circle with white text&#10;&#10;Description automatically generated">
            <a:extLst>
              <a:ext uri="{FF2B5EF4-FFF2-40B4-BE49-F238E27FC236}">
                <a16:creationId xmlns:a16="http://schemas.microsoft.com/office/drawing/2014/main" id="{488CEB12-47A0-DC8D-CEF7-F3449D2B2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8" t="18776" r="8103" b="2306"/>
          <a:stretch/>
        </p:blipFill>
        <p:spPr>
          <a:xfrm>
            <a:off x="1392864" y="4561368"/>
            <a:ext cx="6156251" cy="1882896"/>
          </a:xfrm>
          <a:prstGeom prst="rect">
            <a:avLst/>
          </a:prstGeom>
        </p:spPr>
      </p:pic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D9033A99-3F8E-7252-D7CA-66B024C1CC86}"/>
              </a:ext>
            </a:extLst>
          </p:cNvPr>
          <p:cNvSpPr/>
          <p:nvPr/>
        </p:nvSpPr>
        <p:spPr>
          <a:xfrm>
            <a:off x="1392864" y="1000518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Revenue Trends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F1A439-01BD-2813-E213-2287253FE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1"/>
          <a:stretch/>
        </p:blipFill>
        <p:spPr>
          <a:xfrm>
            <a:off x="1392864" y="3255772"/>
            <a:ext cx="7772400" cy="799920"/>
          </a:xfrm>
          <a:prstGeom prst="rect">
            <a:avLst/>
          </a:prstGeom>
        </p:spPr>
      </p:pic>
      <p:pic>
        <p:nvPicPr>
          <p:cNvPr id="10" name="Picture 9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EB87033E-0318-C65A-7C99-2BE1AA217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0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aph of a growing graph&#10;&#10;Description automatically generated with medium confidence">
            <a:extLst>
              <a:ext uri="{FF2B5EF4-FFF2-40B4-BE49-F238E27FC236}">
                <a16:creationId xmlns:a16="http://schemas.microsoft.com/office/drawing/2014/main" id="{C881EA7E-8FAC-F512-2AE4-E10F0D870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6" b="15711"/>
          <a:stretch/>
        </p:blipFill>
        <p:spPr>
          <a:xfrm>
            <a:off x="772319" y="411185"/>
            <a:ext cx="8128793" cy="60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A69782-F8FE-E2D4-8AA7-0F359344C63E}"/>
              </a:ext>
            </a:extLst>
          </p:cNvPr>
          <p:cNvSpPr txBox="1"/>
          <p:nvPr/>
        </p:nvSpPr>
        <p:spPr>
          <a:xfrm>
            <a:off x="2286000" y="2106650"/>
            <a:ext cx="6103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>
                <a:solidFill>
                  <a:schemeClr val="bg1"/>
                </a:solidFill>
                <a:latin typeface="Goudy Old Style" panose="02020502050305020303" pitchFamily="18" charset="77"/>
              </a:rPr>
              <a:t>Pricing Strategies</a:t>
            </a:r>
          </a:p>
        </p:txBody>
      </p:sp>
      <p:pic>
        <p:nvPicPr>
          <p:cNvPr id="4" name="Picture 3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5DC83658-6805-EDB7-8852-F61B593C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1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tore&#10;&#10;Description automatically generated">
            <a:extLst>
              <a:ext uri="{FF2B5EF4-FFF2-40B4-BE49-F238E27FC236}">
                <a16:creationId xmlns:a16="http://schemas.microsoft.com/office/drawing/2014/main" id="{D3611F19-EE06-CA09-18B0-94C34D9F2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9"/>
          <a:stretch/>
        </p:blipFill>
        <p:spPr>
          <a:xfrm>
            <a:off x="212651" y="1021918"/>
            <a:ext cx="11598555" cy="5612798"/>
          </a:xfrm>
          <a:prstGeom prst="rect">
            <a:avLst/>
          </a:prstGeom>
        </p:spPr>
      </p:pic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16ADA818-6500-23A0-6E25-1BE1B8C95066}"/>
              </a:ext>
            </a:extLst>
          </p:cNvPr>
          <p:cNvSpPr/>
          <p:nvPr/>
        </p:nvSpPr>
        <p:spPr>
          <a:xfrm>
            <a:off x="3997841" y="223284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Charm Pricing </a:t>
            </a:r>
          </a:p>
        </p:txBody>
      </p:sp>
      <p:pic>
        <p:nvPicPr>
          <p:cNvPr id="6" name="Picture 5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53ACFC69-5C78-49F8-7BEF-6708EB96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16ADA818-6500-23A0-6E25-1BE1B8C95066}"/>
              </a:ext>
            </a:extLst>
          </p:cNvPr>
          <p:cNvSpPr/>
          <p:nvPr/>
        </p:nvSpPr>
        <p:spPr>
          <a:xfrm>
            <a:off x="3997841" y="223284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Compare At Price</a:t>
            </a: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3B32E950-40DC-EEBE-878F-1FC8C943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931" r="1711" b="7598"/>
          <a:stretch/>
        </p:blipFill>
        <p:spPr>
          <a:xfrm>
            <a:off x="428846" y="1001201"/>
            <a:ext cx="11334307" cy="5633515"/>
          </a:xfrm>
          <a:prstGeom prst="rect">
            <a:avLst/>
          </a:prstGeom>
        </p:spPr>
      </p:pic>
      <p:pic>
        <p:nvPicPr>
          <p:cNvPr id="6" name="Picture 5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0ED2845C-55E4-6524-932E-AF699DF0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99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16ADA818-6500-23A0-6E25-1BE1B8C95066}"/>
              </a:ext>
            </a:extLst>
          </p:cNvPr>
          <p:cNvSpPr/>
          <p:nvPr/>
        </p:nvSpPr>
        <p:spPr>
          <a:xfrm>
            <a:off x="3997841" y="223284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Daily Deals Catalogue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036DFE-DE00-E035-CAD7-6424D2381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91" t="32613" r="32285" b="38495"/>
          <a:stretch/>
        </p:blipFill>
        <p:spPr>
          <a:xfrm>
            <a:off x="609600" y="1272340"/>
            <a:ext cx="10972800" cy="5500290"/>
          </a:xfrm>
          <a:prstGeom prst="rect">
            <a:avLst/>
          </a:prstGeom>
        </p:spPr>
      </p:pic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B121A7EC-609F-6367-0EB3-B027D941E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ABC688-9763-ABB8-8803-35A66A468811}"/>
              </a:ext>
            </a:extLst>
          </p:cNvPr>
          <p:cNvSpPr txBox="1"/>
          <p:nvPr/>
        </p:nvSpPr>
        <p:spPr>
          <a:xfrm>
            <a:off x="4584921" y="5967228"/>
            <a:ext cx="1530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Metropolis Extra Light" panose="00000500000000000000" pitchFamily="50" charset="0"/>
              </a:rPr>
              <a:t>Group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A620D-A8C2-D262-A8AC-B3CCB08B3E70}"/>
              </a:ext>
            </a:extLst>
          </p:cNvPr>
          <p:cNvSpPr txBox="1"/>
          <p:nvPr/>
        </p:nvSpPr>
        <p:spPr>
          <a:xfrm>
            <a:off x="3924984" y="4160536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ucida Handwriting" panose="03010101010101010101" pitchFamily="66" charset="77"/>
                <a:cs typeface="Blackadder ITC" panose="020F0502020204030204" pitchFamily="34" charset="0"/>
              </a:rPr>
              <a:t>#</a:t>
            </a:r>
            <a:r>
              <a:rPr lang="en-US" err="1">
                <a:solidFill>
                  <a:schemeClr val="bg1"/>
                </a:solidFill>
                <a:latin typeface="Lucida Handwriting" panose="03010101010101010101" pitchFamily="66" charset="77"/>
                <a:cs typeface="Blackadder ITC" panose="020F0502020204030204" pitchFamily="34" charset="0"/>
              </a:rPr>
              <a:t>plugintonirvana</a:t>
            </a:r>
            <a:endParaRPr lang="en-US">
              <a:solidFill>
                <a:schemeClr val="bg1"/>
              </a:solidFill>
              <a:latin typeface="Lucida Handwriting" panose="03010101010101010101" pitchFamily="66" charset="77"/>
              <a:cs typeface="Blackadder ITC" panose="020F0502020204030204" pitchFamily="34" charset="0"/>
            </a:endParaRPr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81E1D638-D293-8B9B-F030-09E20A7A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77" y="1793174"/>
            <a:ext cx="5244531" cy="21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6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16ADA818-6500-23A0-6E25-1BE1B8C95066}"/>
              </a:ext>
            </a:extLst>
          </p:cNvPr>
          <p:cNvSpPr/>
          <p:nvPr/>
        </p:nvSpPr>
        <p:spPr>
          <a:xfrm>
            <a:off x="3997841" y="223284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Referrals</a:t>
            </a: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655A611-0C11-B745-F1B5-45E08913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935665"/>
            <a:ext cx="10551296" cy="5780275"/>
          </a:xfrm>
          <a:prstGeom prst="rect">
            <a:avLst/>
          </a:prstGeom>
        </p:spPr>
      </p:pic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35402297-BCDA-DC6E-8C98-1F7A6921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12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4AD42C-4FCE-7AA9-94AB-42EB18344BB8}"/>
              </a:ext>
            </a:extLst>
          </p:cNvPr>
          <p:cNvSpPr txBox="1"/>
          <p:nvPr/>
        </p:nvSpPr>
        <p:spPr>
          <a:xfrm>
            <a:off x="4106242" y="1978022"/>
            <a:ext cx="5688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Place</a:t>
            </a:r>
          </a:p>
        </p:txBody>
      </p:sp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1D182173-D912-48CE-71F1-3FD28609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2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black earbuds on a white surface&#10;&#10;Description automatically generated">
            <a:extLst>
              <a:ext uri="{FF2B5EF4-FFF2-40B4-BE49-F238E27FC236}">
                <a16:creationId xmlns:a16="http://schemas.microsoft.com/office/drawing/2014/main" id="{C27926E2-8460-F219-F86D-173E03A44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8" r="-3" b="819"/>
          <a:stretch/>
        </p:blipFill>
        <p:spPr bwMode="auto">
          <a:xfrm>
            <a:off x="643467" y="643467"/>
            <a:ext cx="51307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store with a sign&#10;&#10;Description automatically generated">
            <a:extLst>
              <a:ext uri="{FF2B5EF4-FFF2-40B4-BE49-F238E27FC236}">
                <a16:creationId xmlns:a16="http://schemas.microsoft.com/office/drawing/2014/main" id="{7CFA22FA-4AF3-F8C2-D31D-110E5BC12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2" r="24092" b="1"/>
          <a:stretch/>
        </p:blipFill>
        <p:spPr bwMode="auto">
          <a:xfrm>
            <a:off x="6423321" y="643467"/>
            <a:ext cx="51307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78CCA983-8894-070E-BD03-869E112A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29" y="133104"/>
            <a:ext cx="553241" cy="5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7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05816B86-CC29-C6ED-BD65-E370ED92A843}"/>
              </a:ext>
            </a:extLst>
          </p:cNvPr>
          <p:cNvSpPr/>
          <p:nvPr/>
        </p:nvSpPr>
        <p:spPr>
          <a:xfrm>
            <a:off x="3391786" y="1913859"/>
            <a:ext cx="3423683" cy="51036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Direct To Consumer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CA446-91A0-1C3F-120F-F778C03A7D32}"/>
              </a:ext>
            </a:extLst>
          </p:cNvPr>
          <p:cNvSpPr txBox="1"/>
          <p:nvPr/>
        </p:nvSpPr>
        <p:spPr>
          <a:xfrm>
            <a:off x="3083442" y="2775396"/>
            <a:ext cx="27935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Own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Entire product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Exclusive deals, 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Relationship building</a:t>
            </a:r>
          </a:p>
          <a:p>
            <a:endParaRPr lang="en-US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B8388664-28C7-4104-FE0D-739B4BF6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64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A8A60B-E4C0-12DF-113E-B9F156786089}"/>
              </a:ext>
            </a:extLst>
          </p:cNvPr>
          <p:cNvSpPr txBox="1"/>
          <p:nvPr/>
        </p:nvSpPr>
        <p:spPr>
          <a:xfrm>
            <a:off x="4476307" y="1201480"/>
            <a:ext cx="5408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Omnichannel –maximizing the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Started off with popular E-commerce stores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13K+ retail stores serving 20+ million customers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40+ modern retail/regional retail stores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Increased accessibility for in-store purchases</a:t>
            </a:r>
          </a:p>
          <a:p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0CC1EC0D-28C6-7FE4-9A8E-CD1D80CA9D92}"/>
              </a:ext>
            </a:extLst>
          </p:cNvPr>
          <p:cNvSpPr/>
          <p:nvPr/>
        </p:nvSpPr>
        <p:spPr>
          <a:xfrm>
            <a:off x="1003005" y="4742120"/>
            <a:ext cx="3094074" cy="467832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Challenges &amp; Innovation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3272F-1FD7-7CC5-8B84-46FDC4919C5E}"/>
              </a:ext>
            </a:extLst>
          </p:cNvPr>
          <p:cNvSpPr txBox="1"/>
          <p:nvPr/>
        </p:nvSpPr>
        <p:spPr>
          <a:xfrm>
            <a:off x="4476307" y="4471288"/>
            <a:ext cx="61030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Potential cost-effectiveness of distribution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Third party logistics -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Logistic/local infrastructure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Limiting online selling marketplaces to 2-3  </a:t>
            </a:r>
          </a:p>
          <a:p>
            <a:endParaRPr lang="en-US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D19211D3-6F2D-2D75-EA6E-FCFB18177CC2}"/>
              </a:ext>
            </a:extLst>
          </p:cNvPr>
          <p:cNvSpPr/>
          <p:nvPr/>
        </p:nvSpPr>
        <p:spPr>
          <a:xfrm>
            <a:off x="1003005" y="1648048"/>
            <a:ext cx="3094074" cy="467832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Delivery Strategy</a:t>
            </a:r>
          </a:p>
        </p:txBody>
      </p:sp>
      <p:pic>
        <p:nvPicPr>
          <p:cNvPr id="4" name="Picture 3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C52C30C0-A921-8206-8CC8-EFB01168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7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8D764839-B185-53ED-45DD-C7921E78BCD2}"/>
              </a:ext>
            </a:extLst>
          </p:cNvPr>
          <p:cNvSpPr/>
          <p:nvPr/>
        </p:nvSpPr>
        <p:spPr>
          <a:xfrm>
            <a:off x="530697" y="555381"/>
            <a:ext cx="8149699" cy="4389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latin typeface="Goudy Old Style" panose="02020502050305020303" pitchFamily="18" charset="77"/>
              </a:rPr>
              <a:t>On average, 86% of its total sales came from online marketplaces from these 3 years</a:t>
            </a:r>
          </a:p>
        </p:txBody>
      </p:sp>
      <p:pic>
        <p:nvPicPr>
          <p:cNvPr id="3" name="Picture 2" descr="A graph of sales and sales&#10;&#10;Description automatically generated with medium confidence">
            <a:extLst>
              <a:ext uri="{FF2B5EF4-FFF2-40B4-BE49-F238E27FC236}">
                <a16:creationId xmlns:a16="http://schemas.microsoft.com/office/drawing/2014/main" id="{64AA76B8-5EC1-0732-0C66-8644CA282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0" t="26081" r="5630" b="14881"/>
          <a:stretch/>
        </p:blipFill>
        <p:spPr>
          <a:xfrm>
            <a:off x="530697" y="1551437"/>
            <a:ext cx="7881627" cy="4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28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57A0A-F123-EF52-3806-2327488B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4" y="1558839"/>
            <a:ext cx="8482099" cy="3468902"/>
          </a:xfrm>
          <a:prstGeom prst="rect">
            <a:avLst/>
          </a:prstGeom>
        </p:spPr>
      </p:pic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0A8A282F-2569-DFFB-2F12-5C725698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A4B71-FBC3-66D5-3A33-8BE9D2CFC27A}"/>
              </a:ext>
            </a:extLst>
          </p:cNvPr>
          <p:cNvSpPr txBox="1"/>
          <p:nvPr/>
        </p:nvSpPr>
        <p:spPr>
          <a:xfrm>
            <a:off x="2923953" y="2383097"/>
            <a:ext cx="610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Promotion</a:t>
            </a:r>
          </a:p>
        </p:txBody>
      </p:sp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69A8A1C1-BAFD-8A8A-89B1-8A6AA662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62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46776-7E7E-227E-03C8-6AB6B341D338}"/>
              </a:ext>
            </a:extLst>
          </p:cNvPr>
          <p:cNvSpPr txBox="1"/>
          <p:nvPr/>
        </p:nvSpPr>
        <p:spPr>
          <a:xfrm>
            <a:off x="552893" y="2562446"/>
            <a:ext cx="94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Goudy Old Style" panose="02020502050305020303" pitchFamily="18" charset="77"/>
              </a:rPr>
              <a:t>It's You! It's someone who loves to groove, is always on the move, and crazy about reaching their goals!</a:t>
            </a:r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77CD1-11F3-E19C-FFB8-A23ECBF06851}"/>
              </a:ext>
            </a:extLst>
          </p:cNvPr>
          <p:cNvSpPr txBox="1"/>
          <p:nvPr/>
        </p:nvSpPr>
        <p:spPr>
          <a:xfrm>
            <a:off x="2902688" y="2100781"/>
            <a:ext cx="3550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Goudy Old Style" panose="02020502050305020303" pitchFamily="18" charset="77"/>
              </a:rPr>
              <a:t>Do What </a:t>
            </a:r>
            <a:r>
              <a:rPr lang="en-US" sz="2400" b="1">
                <a:solidFill>
                  <a:srgbClr val="FF0000"/>
                </a:solidFill>
                <a:latin typeface="Goudy Old Style" panose="02020502050305020303" pitchFamily="18" charset="77"/>
              </a:rPr>
              <a:t>#FloatsYourboAt</a:t>
            </a:r>
          </a:p>
        </p:txBody>
      </p:sp>
      <p:pic>
        <p:nvPicPr>
          <p:cNvPr id="4" name="Picture 3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0E447FCC-7C04-8B9A-EA22-F2266A3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77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headphones&#10;&#10;Description automatically generated">
            <a:extLst>
              <a:ext uri="{FF2B5EF4-FFF2-40B4-BE49-F238E27FC236}">
                <a16:creationId xmlns:a16="http://schemas.microsoft.com/office/drawing/2014/main" id="{D3D51FB9-DDCD-B54A-5B05-9627F9EBE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11150" b="5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72958C-44D9-8A05-30A6-DD280EA646A1}"/>
              </a:ext>
            </a:extLst>
          </p:cNvPr>
          <p:cNvSpPr txBox="1"/>
          <p:nvPr/>
        </p:nvSpPr>
        <p:spPr>
          <a:xfrm>
            <a:off x="2562447" y="2519916"/>
            <a:ext cx="740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Goudy Old Style" panose="02020502050305020303" pitchFamily="18" charset="77"/>
              </a:rPr>
              <a:t>bo</a:t>
            </a:r>
            <a:r>
              <a:rPr lang="en-US" sz="7200" b="1">
                <a:solidFill>
                  <a:srgbClr val="FF0000"/>
                </a:solidFill>
                <a:latin typeface="Goudy Old Style" panose="02020502050305020303" pitchFamily="18" charset="77"/>
              </a:rPr>
              <a:t>A</a:t>
            </a:r>
            <a:r>
              <a:rPr lang="en-US" sz="7200" b="1">
                <a:solidFill>
                  <a:schemeClr val="bg1"/>
                </a:solidFill>
                <a:latin typeface="Goudy Old Style" panose="02020502050305020303" pitchFamily="18" charset="77"/>
              </a:rPr>
              <a:t>t X Bollywood </a:t>
            </a:r>
          </a:p>
        </p:txBody>
      </p:sp>
    </p:spTree>
    <p:extLst>
      <p:ext uri="{BB962C8B-B14F-4D97-AF65-F5344CB8AC3E}">
        <p14:creationId xmlns:p14="http://schemas.microsoft.com/office/powerpoint/2010/main" val="376290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DF8A4-FF3C-E012-3D57-34C0CFAF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8" y="0"/>
            <a:ext cx="2665251" cy="56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6539FB3-94AE-09B4-692D-EB93530F7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33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DC87F0-C2E4-766F-6BB8-2D5B3D98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3" r="1" b="15082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17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37E380C-8D1D-413B-1334-89C04D1BA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/>
        </p:blipFill>
        <p:spPr bwMode="auto">
          <a:xfrm>
            <a:off x="706439" y="221648"/>
            <a:ext cx="8151812" cy="641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96CD28-DE1A-0C76-F677-BA83439EE725}"/>
              </a:ext>
            </a:extLst>
          </p:cNvPr>
          <p:cNvSpPr txBox="1"/>
          <p:nvPr/>
        </p:nvSpPr>
        <p:spPr>
          <a:xfrm>
            <a:off x="2307265" y="3168502"/>
            <a:ext cx="71551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Goudy Old Style" panose="02020502050305020303" pitchFamily="18" charset="77"/>
              </a:rPr>
              <a:t>bo</a:t>
            </a:r>
            <a:r>
              <a:rPr lang="en-US" sz="7200" b="1">
                <a:solidFill>
                  <a:srgbClr val="FF0000"/>
                </a:solidFill>
                <a:latin typeface="Goudy Old Style" panose="02020502050305020303" pitchFamily="18" charset="77"/>
              </a:rPr>
              <a:t>A</a:t>
            </a:r>
            <a:r>
              <a:rPr lang="en-US" sz="7200" b="1">
                <a:solidFill>
                  <a:schemeClr val="bg1"/>
                </a:solidFill>
                <a:latin typeface="Goudy Old Style" panose="02020502050305020303" pitchFamily="18" charset="77"/>
              </a:rPr>
              <a:t>t X Musicians </a:t>
            </a:r>
          </a:p>
          <a:p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150433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rowd of people at a concert&#10;&#10;Description automatically generated">
            <a:extLst>
              <a:ext uri="{FF2B5EF4-FFF2-40B4-BE49-F238E27FC236}">
                <a16:creationId xmlns:a16="http://schemas.microsoft.com/office/drawing/2014/main" id="{6E9DF08B-8FA3-2CB7-AD88-EA491E30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7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looking at clothes on a swinger&#10;&#10;Description automatically generated">
            <a:extLst>
              <a:ext uri="{FF2B5EF4-FFF2-40B4-BE49-F238E27FC236}">
                <a16:creationId xmlns:a16="http://schemas.microsoft.com/office/drawing/2014/main" id="{86A09522-4641-B7A0-712B-9CA3A07D1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pic>
        <p:nvPicPr>
          <p:cNvPr id="7170" name="Picture 2" descr="A person wearing a white dress and headphones walking down a runway&#10;&#10;Description automatically generated">
            <a:extLst>
              <a:ext uri="{FF2B5EF4-FFF2-40B4-BE49-F238E27FC236}">
                <a16:creationId xmlns:a16="http://schemas.microsoft.com/office/drawing/2014/main" id="{EF0755DC-BED2-F58F-23C1-51DE3D5C1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 b="836"/>
          <a:stretch/>
        </p:blipFill>
        <p:spPr bwMode="auto">
          <a:xfrm>
            <a:off x="6095999" y="10"/>
            <a:ext cx="6095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23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black and yellow speakers&#10;&#10;Description automatically generated">
            <a:extLst>
              <a:ext uri="{FF2B5EF4-FFF2-40B4-BE49-F238E27FC236}">
                <a16:creationId xmlns:a16="http://schemas.microsoft.com/office/drawing/2014/main" id="{FAF622F3-9929-56C5-0346-B8154F0D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7AAEB-5283-B001-3886-9948941070F9}"/>
              </a:ext>
            </a:extLst>
          </p:cNvPr>
          <p:cNvSpPr txBox="1"/>
          <p:nvPr/>
        </p:nvSpPr>
        <p:spPr>
          <a:xfrm>
            <a:off x="2541181" y="2274838"/>
            <a:ext cx="61411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latin typeface="Goudy Old Style" panose="02020502050305020303" pitchFamily="18" charset="77"/>
              </a:rPr>
              <a:t>bo</a:t>
            </a:r>
            <a:r>
              <a:rPr lang="en-US" sz="7200" b="1">
                <a:solidFill>
                  <a:srgbClr val="FF0000"/>
                </a:solidFill>
                <a:latin typeface="Goudy Old Style" panose="02020502050305020303" pitchFamily="18" charset="77"/>
              </a:rPr>
              <a:t>A</a:t>
            </a:r>
            <a:r>
              <a:rPr lang="en-US" sz="7200" b="1">
                <a:latin typeface="Goudy Old Style" panose="02020502050305020303" pitchFamily="18" charset="77"/>
              </a:rPr>
              <a:t>t X Bira 91 </a:t>
            </a:r>
          </a:p>
          <a:p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29274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headphones with text&#10;&#10;Description automatically generated">
            <a:extLst>
              <a:ext uri="{FF2B5EF4-FFF2-40B4-BE49-F238E27FC236}">
                <a16:creationId xmlns:a16="http://schemas.microsoft.com/office/drawing/2014/main" id="{8EA17C5F-5296-FF47-CBCC-1FFADE73B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3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headphones and a box&#10;&#10;Description automatically generated">
            <a:extLst>
              <a:ext uri="{FF2B5EF4-FFF2-40B4-BE49-F238E27FC236}">
                <a16:creationId xmlns:a16="http://schemas.microsoft.com/office/drawing/2014/main" id="{1A51578D-908F-C06D-E01C-27D27A3F6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" t="1789" r="1036" b="2764"/>
          <a:stretch/>
        </p:blipFill>
        <p:spPr>
          <a:xfrm>
            <a:off x="0" y="1"/>
            <a:ext cx="12211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8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6045AF51-C608-8198-54B5-88F3595C726D}"/>
              </a:ext>
            </a:extLst>
          </p:cNvPr>
          <p:cNvSpPr/>
          <p:nvPr/>
        </p:nvSpPr>
        <p:spPr>
          <a:xfrm>
            <a:off x="768032" y="333300"/>
            <a:ext cx="3069177" cy="625180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Survey Responses</a:t>
            </a:r>
          </a:p>
        </p:txBody>
      </p:sp>
      <p:pic>
        <p:nvPicPr>
          <p:cNvPr id="2" name="Picture 1" descr="Forms response chart. Question title: How would you rate the overall brand image of Boat Lifestyles?&#10;. Number of responses: 22 responses.">
            <a:extLst>
              <a:ext uri="{FF2B5EF4-FFF2-40B4-BE49-F238E27FC236}">
                <a16:creationId xmlns:a16="http://schemas.microsoft.com/office/drawing/2014/main" id="{F6EE89DB-1581-FEAA-3531-FD4C8AE8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4" y="1020802"/>
            <a:ext cx="5943600" cy="2828925"/>
          </a:xfrm>
          <a:prstGeom prst="rect">
            <a:avLst/>
          </a:prstGeom>
        </p:spPr>
      </p:pic>
      <p:pic>
        <p:nvPicPr>
          <p:cNvPr id="5" name="Picture 4" descr="A screenshot of a white text&#10;&#10;Description automatically generated">
            <a:extLst>
              <a:ext uri="{FF2B5EF4-FFF2-40B4-BE49-F238E27FC236}">
                <a16:creationId xmlns:a16="http://schemas.microsoft.com/office/drawing/2014/main" id="{AC0DB416-3DA6-3D6F-074D-58D5F50F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54" y="4116502"/>
            <a:ext cx="6096000" cy="24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21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FEB19939-2A14-EE16-A192-B2F51EC6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3" y="895712"/>
            <a:ext cx="6864786" cy="2602762"/>
          </a:xfrm>
          <a:prstGeom prst="rect">
            <a:avLst/>
          </a:prstGeom>
        </p:spPr>
      </p:pic>
      <p:pic>
        <p:nvPicPr>
          <p:cNvPr id="3" name="Picture 2" descr="A graph with purple rectangular bars&#10;&#10;Description automatically generated">
            <a:extLst>
              <a:ext uri="{FF2B5EF4-FFF2-40B4-BE49-F238E27FC236}">
                <a16:creationId xmlns:a16="http://schemas.microsoft.com/office/drawing/2014/main" id="{140ECBE9-2CCC-35F1-2412-0041D6E9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43" y="3709317"/>
            <a:ext cx="7109636" cy="2832745"/>
          </a:xfrm>
          <a:prstGeom prst="rect">
            <a:avLst/>
          </a:prstGeom>
        </p:spPr>
      </p:pic>
      <p:sp>
        <p:nvSpPr>
          <p:cNvPr id="4" name="Round Diagonal Corner of Rectangle 3">
            <a:extLst>
              <a:ext uri="{FF2B5EF4-FFF2-40B4-BE49-F238E27FC236}">
                <a16:creationId xmlns:a16="http://schemas.microsoft.com/office/drawing/2014/main" id="{0A10A5E3-D228-DBCE-1AD0-C6077A945BAC}"/>
              </a:ext>
            </a:extLst>
          </p:cNvPr>
          <p:cNvSpPr/>
          <p:nvPr/>
        </p:nvSpPr>
        <p:spPr>
          <a:xfrm>
            <a:off x="4054550" y="131976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07556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DF8A4-FF3C-E012-3D57-34C0CFAF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8" y="0"/>
            <a:ext cx="2665251" cy="5681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73EA-6158-6553-B8D4-E3B84D40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080" y="834611"/>
            <a:ext cx="7863840" cy="18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3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2298DCD0-BBBB-1917-38BC-C3F4A2FE2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50" y="929691"/>
            <a:ext cx="5923220" cy="2504379"/>
          </a:xfrm>
          <a:prstGeom prst="rect">
            <a:avLst/>
          </a:prstGeom>
        </p:spPr>
      </p:pic>
      <p:sp>
        <p:nvSpPr>
          <p:cNvPr id="12" name="Round Diagonal Corner of Rectangle 11">
            <a:extLst>
              <a:ext uri="{FF2B5EF4-FFF2-40B4-BE49-F238E27FC236}">
                <a16:creationId xmlns:a16="http://schemas.microsoft.com/office/drawing/2014/main" id="{C83DA7BD-B3F4-4C5E-C21F-EC9BDA0BCF0C}"/>
              </a:ext>
            </a:extLst>
          </p:cNvPr>
          <p:cNvSpPr/>
          <p:nvPr/>
        </p:nvSpPr>
        <p:spPr>
          <a:xfrm>
            <a:off x="4054550" y="179744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Place</a:t>
            </a:r>
          </a:p>
        </p:txBody>
      </p:sp>
      <p:pic>
        <p:nvPicPr>
          <p:cNvPr id="13" name="Picture 12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BC6CD489-EDB8-13A2-FCD0-312165D53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72" y="3729302"/>
            <a:ext cx="6930647" cy="28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7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purple rectangles&#10;&#10;Description automatically generated">
            <a:extLst>
              <a:ext uri="{FF2B5EF4-FFF2-40B4-BE49-F238E27FC236}">
                <a16:creationId xmlns:a16="http://schemas.microsoft.com/office/drawing/2014/main" id="{2B847DAB-5647-20A1-03BF-971220A0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34" y="1912584"/>
            <a:ext cx="7772400" cy="3032832"/>
          </a:xfrm>
          <a:prstGeom prst="rect">
            <a:avLst/>
          </a:prstGeom>
        </p:spPr>
      </p:pic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7B4D4141-2BF0-5C38-4475-5C1DCFB8A6BE}"/>
              </a:ext>
            </a:extLst>
          </p:cNvPr>
          <p:cNvSpPr/>
          <p:nvPr/>
        </p:nvSpPr>
        <p:spPr>
          <a:xfrm>
            <a:off x="4210246" y="368581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044379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666995C4-EB45-84AE-1134-254E3070230B}"/>
              </a:ext>
            </a:extLst>
          </p:cNvPr>
          <p:cNvSpPr/>
          <p:nvPr/>
        </p:nvSpPr>
        <p:spPr>
          <a:xfrm>
            <a:off x="4054550" y="352669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Promotion</a:t>
            </a:r>
          </a:p>
        </p:txBody>
      </p:sp>
      <p:pic>
        <p:nvPicPr>
          <p:cNvPr id="4" name="Picture 3" descr="Forms response chart. Question title: How effective do you find Boat Lifestyles' advertising and promotions?&#10;. Number of responses: 22 responses.">
            <a:extLst>
              <a:ext uri="{FF2B5EF4-FFF2-40B4-BE49-F238E27FC236}">
                <a16:creationId xmlns:a16="http://schemas.microsoft.com/office/drawing/2014/main" id="{EC23C950-89AE-91DA-271F-0C20F6D85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1" r="51" b="9550"/>
          <a:stretch/>
        </p:blipFill>
        <p:spPr>
          <a:xfrm>
            <a:off x="416412" y="1087773"/>
            <a:ext cx="5940546" cy="2425790"/>
          </a:xfrm>
          <a:prstGeom prst="rect">
            <a:avLst/>
          </a:prstGeom>
        </p:spPr>
      </p:pic>
      <p:pic>
        <p:nvPicPr>
          <p:cNvPr id="5" name="Picture 4" descr="Forms response chart. Question title: How do you usually hear about Boat Lifestyles products? (Select all that apply)&#10;. Number of responses: 22 responses.">
            <a:extLst>
              <a:ext uri="{FF2B5EF4-FFF2-40B4-BE49-F238E27FC236}">
                <a16:creationId xmlns:a16="http://schemas.microsoft.com/office/drawing/2014/main" id="{994C2C81-A5E6-0739-E8C0-B1E1A122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3695774"/>
            <a:ext cx="59436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63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E5E3C-ABCF-5208-AD4E-C018FE6B3B8A}"/>
              </a:ext>
            </a:extLst>
          </p:cNvPr>
          <p:cNvSpPr txBox="1"/>
          <p:nvPr/>
        </p:nvSpPr>
        <p:spPr>
          <a:xfrm>
            <a:off x="3051544" y="2967335"/>
            <a:ext cx="6103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Not truly based on survey –can be dishonest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Small number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Got suggestions from personal brief interviews as well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CBF39-1C55-1E86-CB46-490E900AB830}"/>
              </a:ext>
            </a:extLst>
          </p:cNvPr>
          <p:cNvSpPr txBox="1"/>
          <p:nvPr/>
        </p:nvSpPr>
        <p:spPr>
          <a:xfrm>
            <a:off x="2721934" y="1767006"/>
            <a:ext cx="610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Goudy Old Style" panose="02020502050305020303" pitchFamily="18" charset="77"/>
              </a:rPr>
              <a:t>Repositioning</a:t>
            </a:r>
          </a:p>
        </p:txBody>
      </p:sp>
    </p:spTree>
    <p:extLst>
      <p:ext uri="{BB962C8B-B14F-4D97-AF65-F5344CB8AC3E}">
        <p14:creationId xmlns:p14="http://schemas.microsoft.com/office/powerpoint/2010/main" val="3427990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AEB4600-E81E-638B-3C02-E74734F32D54}"/>
              </a:ext>
            </a:extLst>
          </p:cNvPr>
          <p:cNvSpPr txBox="1"/>
          <p:nvPr/>
        </p:nvSpPr>
        <p:spPr>
          <a:xfrm>
            <a:off x="5099294" y="4723320"/>
            <a:ext cx="4770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Influencer collaborations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Cross-promotion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mybo</a:t>
            </a:r>
            <a:r>
              <a:rPr lang="en-US" dirty="0" err="1">
                <a:solidFill>
                  <a:srgbClr val="FF0000"/>
                </a:solidFill>
                <a:latin typeface="Goudy Old Style" panose="02020502050305020303" pitchFamily="18" charset="77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tCut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 –trimmer- #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findyourownbo</a:t>
            </a:r>
            <a:r>
              <a:rPr lang="en-US" dirty="0" err="1">
                <a:solidFill>
                  <a:srgbClr val="FF0000"/>
                </a:solidFill>
                <a:latin typeface="Goudy Old Style" panose="02020502050305020303" pitchFamily="18" charset="77"/>
              </a:rPr>
              <a:t>A</a:t>
            </a:r>
            <a:r>
              <a:rPr lang="en-US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tCut</a:t>
            </a:r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Collaborative health campaigns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Target health-conscious audience</a:t>
            </a:r>
          </a:p>
        </p:txBody>
      </p:sp>
      <p:pic>
        <p:nvPicPr>
          <p:cNvPr id="2" name="Picture 1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9668F745-FB4D-F80A-6F5A-35FD8623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AF86C749-EBDC-75D9-1108-DE4E1421F4CA}"/>
              </a:ext>
            </a:extLst>
          </p:cNvPr>
          <p:cNvSpPr/>
          <p:nvPr/>
        </p:nvSpPr>
        <p:spPr>
          <a:xfrm>
            <a:off x="952696" y="1166509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Product</a:t>
            </a:r>
          </a:p>
        </p:txBody>
      </p:sp>
      <p:sp>
        <p:nvSpPr>
          <p:cNvPr id="4" name="Round Diagonal Corner of Rectangle 3">
            <a:extLst>
              <a:ext uri="{FF2B5EF4-FFF2-40B4-BE49-F238E27FC236}">
                <a16:creationId xmlns:a16="http://schemas.microsoft.com/office/drawing/2014/main" id="{E86233B8-7CE9-1B60-DCBB-ADF1F99E9F2A}"/>
              </a:ext>
            </a:extLst>
          </p:cNvPr>
          <p:cNvSpPr/>
          <p:nvPr/>
        </p:nvSpPr>
        <p:spPr>
          <a:xfrm>
            <a:off x="5442920" y="1108432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Place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297D2240-A3D3-6E7B-D14D-F0D5AFD0B2D8}"/>
              </a:ext>
            </a:extLst>
          </p:cNvPr>
          <p:cNvSpPr/>
          <p:nvPr/>
        </p:nvSpPr>
        <p:spPr>
          <a:xfrm>
            <a:off x="5442920" y="3953119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Promotion</a:t>
            </a: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23AA4BDE-8CAA-3244-F3BD-14111D194C78}"/>
              </a:ext>
            </a:extLst>
          </p:cNvPr>
          <p:cNvSpPr/>
          <p:nvPr/>
        </p:nvSpPr>
        <p:spPr>
          <a:xfrm>
            <a:off x="952696" y="4083331"/>
            <a:ext cx="2041450" cy="552893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9E0A6-6011-888D-8CDD-A8BA4C404AAE}"/>
              </a:ext>
            </a:extLst>
          </p:cNvPr>
          <p:cNvSpPr txBox="1"/>
          <p:nvPr/>
        </p:nvSpPr>
        <p:spPr>
          <a:xfrm>
            <a:off x="617855" y="1751918"/>
            <a:ext cx="6099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Stylish covers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Personalization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Strengthening bond with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Products reflecting personality/style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Recyclable premium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Goudy Old Style" panose="02020502050305020303" pitchFamily="18" charset="77"/>
              </a:rPr>
              <a:t>Voice-activated smart assistants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Product diversification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04597A-DB16-C37A-0CA0-AC32E86F1913}"/>
              </a:ext>
            </a:extLst>
          </p:cNvPr>
          <p:cNvSpPr txBox="1"/>
          <p:nvPr/>
        </p:nvSpPr>
        <p:spPr>
          <a:xfrm>
            <a:off x="5012474" y="1957026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Experience and try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Expanding retail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Efficient delivery partners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7FD6B-79BC-1D01-9C30-7F41D03560D6}"/>
              </a:ext>
            </a:extLst>
          </p:cNvPr>
          <p:cNvSpPr txBox="1"/>
          <p:nvPr/>
        </p:nvSpPr>
        <p:spPr>
          <a:xfrm>
            <a:off x="513221" y="4892101"/>
            <a:ext cx="4505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Create value for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Affordable-less price as quality compromised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Balance-quality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562713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F806F-E1DE-67DF-9CA0-B022E8A7BE04}"/>
              </a:ext>
            </a:extLst>
          </p:cNvPr>
          <p:cNvSpPr txBox="1"/>
          <p:nvPr/>
        </p:nvSpPr>
        <p:spPr>
          <a:xfrm>
            <a:off x="1043446" y="1727661"/>
            <a:ext cx="93160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oudy Old Style" panose="02020502050305020303" pitchFamily="18" charset="77"/>
              </a:rPr>
              <a:t>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  <a:hlinkClick r:id="rId2"/>
              </a:rPr>
              <a:t>https://www.ciim.in/boat-case-study-marketing-strategy/#:~:text=As%20of%20December%202020%2C%20boAt,relevant%20in%20the%20target%20industry</a:t>
            </a: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  <a:hlinkClick r:id="rId3"/>
              </a:rPr>
              <a:t>https://konigle.com/blog/boat-case-study</a:t>
            </a:r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  <a:hlinkClick r:id="rId4"/>
              </a:rPr>
              <a:t>https://startuptalky.com/boat-case-study/</a:t>
            </a:r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  <a:hlinkClick r:id="rId5"/>
              </a:rPr>
              <a:t>https://www.statista.com/statistics/1322881/boat-financial-indicators/</a:t>
            </a:r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  <a:hlinkClick r:id="rId6"/>
              </a:rPr>
              <a:t>https://www.financialexpress.com/life/technology-boat-sees-offline-sales-growth-trump-online-this-year-3431067/</a:t>
            </a:r>
            <a:endParaRPr lang="en-US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endParaRPr lang="en-US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endParaRPr lang="en-US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endParaRPr lang="en-US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  <a:p>
            <a:endParaRPr lang="en-US" sz="2400" dirty="0">
              <a:solidFill>
                <a:schemeClr val="bg1"/>
              </a:solidFill>
              <a:latin typeface="Goudy Old Style" panose="02020502050305020303" pitchFamily="18" charset="77"/>
            </a:endParaRPr>
          </a:p>
        </p:txBody>
      </p:sp>
      <p:pic>
        <p:nvPicPr>
          <p:cNvPr id="3" name="Picture 2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E24F4102-BEA3-86D0-E5E8-97590AD40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77B43-2177-8212-5D51-24DE4AFB4D98}"/>
              </a:ext>
            </a:extLst>
          </p:cNvPr>
          <p:cNvSpPr txBox="1"/>
          <p:nvPr/>
        </p:nvSpPr>
        <p:spPr>
          <a:xfrm>
            <a:off x="3122341" y="2564780"/>
            <a:ext cx="4239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Goudy Old Style" panose="02020502050305020303" pitchFamily="18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913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DF8A4-FF3C-E012-3D57-34C0CFAF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8" y="0"/>
            <a:ext cx="2665251" cy="5681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73EA-6158-6553-B8D4-E3B84D40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080" y="834611"/>
            <a:ext cx="7863840" cy="1815657"/>
          </a:xfrm>
          <a:prstGeom prst="rect">
            <a:avLst/>
          </a:prstGeom>
        </p:spPr>
      </p:pic>
      <p:pic>
        <p:nvPicPr>
          <p:cNvPr id="1026" name="Picture 2" descr="Jio logo PNG | Jio logo png, Jio logo hd, Prayer images">
            <a:extLst>
              <a:ext uri="{FF2B5EF4-FFF2-40B4-BE49-F238E27FC236}">
                <a16:creationId xmlns:a16="http://schemas.microsoft.com/office/drawing/2014/main" id="{295FE13B-AD2E-2002-D403-609ED1C9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90" y="3124200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1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DF8A4-FF3C-E012-3D57-34C0CFAF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8" y="0"/>
            <a:ext cx="2665251" cy="5681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73EA-6158-6553-B8D4-E3B84D40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080" y="834611"/>
            <a:ext cx="7863840" cy="1815657"/>
          </a:xfrm>
          <a:prstGeom prst="rect">
            <a:avLst/>
          </a:prstGeom>
        </p:spPr>
      </p:pic>
      <p:pic>
        <p:nvPicPr>
          <p:cNvPr id="1026" name="Picture 2" descr="Jio logo PNG | Jio logo png, Jio logo hd, Prayer images">
            <a:extLst>
              <a:ext uri="{FF2B5EF4-FFF2-40B4-BE49-F238E27FC236}">
                <a16:creationId xmlns:a16="http://schemas.microsoft.com/office/drawing/2014/main" id="{295FE13B-AD2E-2002-D403-609ED1C9F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90" y="3124200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AT: Plug into nirvana . Founded in ...">
            <a:extLst>
              <a:ext uri="{FF2B5EF4-FFF2-40B4-BE49-F238E27FC236}">
                <a16:creationId xmlns:a16="http://schemas.microsoft.com/office/drawing/2014/main" id="{0C03CA10-B000-76E4-8781-E2D03CED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90" y="4366939"/>
            <a:ext cx="34766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25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901B9-6644-1600-98E9-EF16B50B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65" y="557530"/>
            <a:ext cx="7386320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7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733045-70F8-4659-C5AE-7252DC94FED0}"/>
              </a:ext>
            </a:extLst>
          </p:cNvPr>
          <p:cNvSpPr txBox="1"/>
          <p:nvPr/>
        </p:nvSpPr>
        <p:spPr>
          <a:xfrm>
            <a:off x="3615069" y="2329934"/>
            <a:ext cx="610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Goudy Old Style" panose="02020502050305020303" pitchFamily="18" charset="77"/>
              </a:rPr>
              <a:t>Product</a:t>
            </a:r>
          </a:p>
        </p:txBody>
      </p:sp>
      <p:pic>
        <p:nvPicPr>
          <p:cNvPr id="4" name="Picture 3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5E5DBF77-3EA8-69F8-71AE-C66BFB0B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89F85-86C1-F80F-B9E4-5964F9EDC3BF}"/>
              </a:ext>
            </a:extLst>
          </p:cNvPr>
          <p:cNvSpPr txBox="1"/>
          <p:nvPr/>
        </p:nvSpPr>
        <p:spPr>
          <a:xfrm>
            <a:off x="4429953" y="661848"/>
            <a:ext cx="4157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Meeting marketing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Exceptional audio-optimal sound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Innovative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“You’ve plugged into Nirvana”</a:t>
            </a:r>
          </a:p>
        </p:txBody>
      </p:sp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7DB8FE42-E53A-A44A-EB8E-B5EC9551AD20}"/>
              </a:ext>
            </a:extLst>
          </p:cNvPr>
          <p:cNvSpPr/>
          <p:nvPr/>
        </p:nvSpPr>
        <p:spPr>
          <a:xfrm>
            <a:off x="882501" y="964301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Product Innovation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4C6725D7-4D8A-1510-CC8C-9329DEFCAC28}"/>
              </a:ext>
            </a:extLst>
          </p:cNvPr>
          <p:cNvSpPr/>
          <p:nvPr/>
        </p:nvSpPr>
        <p:spPr>
          <a:xfrm>
            <a:off x="882500" y="3085696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Product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2469B-9987-0D12-0EC0-717FF2CCAFE9}"/>
              </a:ext>
            </a:extLst>
          </p:cNvPr>
          <p:cNvSpPr txBox="1"/>
          <p:nvPr/>
        </p:nvSpPr>
        <p:spPr>
          <a:xfrm>
            <a:off x="4429953" y="2953916"/>
            <a:ext cx="339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Diverse Portfolio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Manufacturing &amp; Supply Chain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6F983283-2D28-B0E6-FCC9-C494837FC3F2}"/>
              </a:ext>
            </a:extLst>
          </p:cNvPr>
          <p:cNvSpPr/>
          <p:nvPr/>
        </p:nvSpPr>
        <p:spPr>
          <a:xfrm>
            <a:off x="882500" y="5207091"/>
            <a:ext cx="2721935" cy="595424"/>
          </a:xfrm>
          <a:prstGeom prst="round2DiagRect">
            <a:avLst/>
          </a:prstGeom>
          <a:solidFill>
            <a:srgbClr val="CA1A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A03D2-5915-3EF7-58C8-A2A2CCF5C1AF}"/>
              </a:ext>
            </a:extLst>
          </p:cNvPr>
          <p:cNvSpPr txBox="1"/>
          <p:nvPr/>
        </p:nvSpPr>
        <p:spPr>
          <a:xfrm>
            <a:off x="4429953" y="4995824"/>
            <a:ext cx="4064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Most revenue from audio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Goudy Old Style" panose="02020502050305020303" pitchFamily="18" charset="77"/>
              </a:rPr>
              <a:t>Rocekrz</a:t>
            </a: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 450 headphones, </a:t>
            </a:r>
            <a:r>
              <a:rPr lang="en-US" err="1">
                <a:solidFill>
                  <a:schemeClr val="bg1"/>
                </a:solidFill>
                <a:latin typeface="Goudy Old Style" panose="02020502050305020303" pitchFamily="18" charset="77"/>
              </a:rPr>
              <a:t>Airdopes</a:t>
            </a: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 141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Goudy Old Style" panose="02020502050305020303" pitchFamily="18" charset="77"/>
              </a:rPr>
              <a:t>Penetrating smartwatch market</a:t>
            </a:r>
          </a:p>
        </p:txBody>
      </p:sp>
      <p:pic>
        <p:nvPicPr>
          <p:cNvPr id="9" name="Picture 8" descr="A red triangle with black triangles&#10;&#10;Description automatically generated">
            <a:extLst>
              <a:ext uri="{FF2B5EF4-FFF2-40B4-BE49-F238E27FC236}">
                <a16:creationId xmlns:a16="http://schemas.microsoft.com/office/drawing/2014/main" id="{AF9DCA17-F9A6-3E1D-5790-F6E0F4E8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" y="133103"/>
            <a:ext cx="613051" cy="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674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4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EC1C23"/>
      </a:accent1>
      <a:accent2>
        <a:srgbClr val="D41921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1020</TotalTime>
  <Words>413</Words>
  <Application>Microsoft Macintosh PowerPoint</Application>
  <PresentationFormat>Widescreen</PresentationFormat>
  <Paragraphs>99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Arial</vt:lpstr>
      <vt:lpstr>Goudy Old Style</vt:lpstr>
      <vt:lpstr>Lucida Handwriting</vt:lpstr>
      <vt:lpstr>Metropolis Extra Light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Singh</dc:creator>
  <cp:lastModifiedBy>Aman Singh</cp:lastModifiedBy>
  <cp:revision>13</cp:revision>
  <dcterms:created xsi:type="dcterms:W3CDTF">2024-06-30T18:09:11Z</dcterms:created>
  <dcterms:modified xsi:type="dcterms:W3CDTF">2024-07-02T08:39:42Z</dcterms:modified>
</cp:coreProperties>
</file>